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8" r:id="rId2"/>
    <p:sldId id="256" r:id="rId3"/>
    <p:sldId id="257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D58"/>
    <a:srgbClr val="D43FDE"/>
    <a:srgbClr val="F9E337"/>
    <a:srgbClr val="41049D"/>
    <a:srgbClr val="8D0FA8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15"/>
    <p:restoredTop sz="77089"/>
  </p:normalViewPr>
  <p:slideViewPr>
    <p:cSldViewPr snapToGrid="0">
      <p:cViewPr varScale="1">
        <p:scale>
          <a:sx n="90" d="100"/>
          <a:sy n="90" d="100"/>
        </p:scale>
        <p:origin x="9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7T10:31:20.2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7T12:44:22.736"/>
    </inkml:context>
    <inkml:brush xml:id="br0">
      <inkml:brushProperty name="width" value="0.05" units="cm"/>
      <inkml:brushProperty name="height" value="0.05" units="cm"/>
      <inkml:brushProperty name="color" value="#D43FDE"/>
      <inkml:brushProperty name="transparency" value="152"/>
    </inkml:brush>
  </inkml:definitions>
  <inkml:trace contextRef="#ctx0" brushRef="#br0">0 187 24575,'3'3'0,"8"12"0,17 15 0,9 17 0,5 1 0,1 1 0,-2-7 0,1-7 0,13 4 0,16 7 0,18 10 0,3 8 0,-8-3 0,-15-5 0,-14-5 0,-12-3 0,-8-2 0,-6-8 0,-6-8 0,-5-10 0,-5-6 0,4-2 0,6-1 0,10 3 0,5-1 0,1-3 0,-1-5 0,-2-5 0,2-3 0,0-7 0,-2-9 0,-2-9 0,-5-8 0,-2-5 0,-3-1 0,0-3 0,0 1 0,2-1 0,2 0 0,2 3 0,-1 6 0,-4 5 0,-1 5 0,-3 5 0,1 2 0,0 1 0,1-2 0,3-2 0,4 0 0,2 0 0,-2 5 0,-1 5 0,-3 6 0,2 3 0,0 3 0,-2 0 0,-3 0 0,-4 4 0,-1 6 0,4 5 0,8 7 0,8 1 0,11-4 0,7-7 0,5-7 0,4-5 0,2 0 0,0 0 0,-1 0 0,-1 0 0,-2 0 0,0-5 0,-3-5 0,-4-6 0,-5-8 0,-5-4 0,-1-10 0,-2-5 0,-2-7 0,-1-3 0,-5 3 0,-2 5 0,-4 7 0,-3 6 0,2 4 0,2 5 0,6 5 0,11 5 0,7 7 0,9 2 0,5 5 0,0 4 0,3 9 0,1 7 0,1 8 0,-2 3 0,-14-1 0,-14-2 0,-13-9 0,-7-4 0,2 3 0,6 6 0,6 10 0,2 4 0,-1-2 0,-6-1 0,-1 1 0,-1 4 0,3 5 0,5 2 0,1-3 0,0-3 0,-2-7 0,-2-6 0,-1-4 0,0-4 0,0-1 0,2-2 0,5-3 0,5-1 0,2-4 0,1-2 0,-1-2 0,4-3 0,0-1 0,1-2 0,-2 0 0,-2 0 0,-1 0 0,-3 0 0,-3 0 0,-4-1 0,-4-5 0,-3-8 0,-1-10 0,-1-8 0,-3-3 0,0-3 0,0-1 0,2-1 0,2-1 0,4 2 0,3 0 0,5 1 0,2 3 0,2 6 0,0 4 0,-3 5 0,-2 5 0,-4 1 0,-1 2 0,1 1 0,2 0 0,7 2 0,6 4 0,8 2 0,3 9 0,-5 6 0,-12 7 0,-13 1 0,-15-4 0,-9-7 0,-5-6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7T12:44:51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0 606 24575,'15'-7'0,"1"-2"0,3-3 0,-8 1 0,1 0 0,-6 4 0,3-2 0,5-4 0,4-9 0,6-11 0,3-5 0,2 1 0,-3 8 0,-6 9 0,-3 7 0,-1 2 0,1-4 0,8-7 0,6-8 0,3-6 0,0-3 0,-6 6 0,-5 6 0,-3 9 0,-2 5 0,0 1 0,-1-1 0,3 0 0,3 0 0,2 0 0,3 1 0,-2 4 0,-3 3 0,-3 3 0,-3 2 0,1 2 0,2 4 0,0 6 0,3 4 0,0 2 0,-3-1 0,-2-1 0,-4-3 0,-3-1 0,-2-2 0,0 1 0,1 2 0,1 2 0,0 3 0,0-2 0,-1 2 0,-6-8 0,5 4 0,-3-4 0,1 5 0,1 0 0,-1-1 0,0-3 0,2 0 0,1 1 0,2 4 0,0 2 0,0-1 0,-1-3 0,-4-3 0,1-2 0,1-1 0,3 3 0,3 1 0,-2 0 0,-1-3 0,-2 0 0,-2-1 0,2 0 0,-1 0 0,1 0 0,0-1 0,-2 0 0,2 0 0,0-1 0,-1 0 0,0 0 0,-1 0 0,-1 0 0,1-1 0,-1-1 0,1-1 0,0-1 0,1-1 0,-1-1 0,2 2 0,1 1 0,2-1 0,-1 0 0,0-2 0,3 0 0,-6 0 0,3 0 0,-6 0 0,4 0 0,0 0 0,1 0 0,1 0 0,0 0 0,1 0 0,-1 0 0,0 0 0,-1 0 0,0 0 0,0 0 0,1 0 0,0 0 0,0-1 0,1-1 0,-2-4 0,2-3 0,2-1 0,-1-2 0,0 0 0,-2 0 0,-2 2 0,-1 0 0,1 3 0,-1-1 0,-1 0 0,0-2 0,1 0 0,1-5 0,3-2 0,3-2 0,-1-1 0,1 2 0,-3 1 0,-1 1 0,0 1 0,-1 2 0,3-1 0,1-4 0,0 0 0,1-3 0,-1 1 0,1 3 0,1-2 0,2-1 0,-1 1 0,0 1 0,0 1 0,0 5 0,-2 1 0,0 3 0,-1 4 0,3 2 0,-6 2 0,6 0 0,-6 0 0,4 0 0,2 0 0,-1 0 0,1 0 0,-1 0 0,3 0 0,3 0 0,0 0 0,0 0 0,-3 0 0,-2 1 0,-1 3 0,3 2 0,0 3 0,1 0 0,-1 0 0,-4-1 0,-1 1 0,-2 0 0,1-1 0,-1 1 0,1-1 0,-1 2 0,-1 1 0,0-2 0,-3 1 0,-1-5 0,0 3 0,-1-1 0,2 1 0,1 0 0,0 0 0,-1 2 0,2 2 0,-4-2 0,3 1 0,-4-5 0,2 3 0,-1-1 0,1 0 0,-2 0 0,0-1 0,1 0 0,2 1 0,-4-3 0,4 2 0,-5-1 0,2 0 0,1 0 0,-2 1 0,1 0 0,0 0 0,-2-1 0,0 0 0,0 1 0,1-1 0,1 2 0,1-2 0,0 0 0,2 1 0,2 1 0,0 0 0,1 0 0,-1-2 0,-2 0 0,1-2 0,1 0 0,1 0 0,1-1 0,-2 0 0,2 0 0,1 0 0,2-1 0,2-2 0,2 1 0,1 2 0,-1-1 0,-1 0 0,-1-2 0,-1 0 0,-2 0 0,-1 0 0,-1 0 0,4 0 0,-6 0 0,4 0 0,-6 0 0,3 0 0,0 0 0,1 0 0,1 0 0,0 0 0,0 0 0,0 0 0,-1 0 0,-1 0 0,-1 0 0,1 0 0,0 0 0,0 0 0,0 0 0,2 0 0,2 0 0,0-1 0,2-2 0,-1-3 0,-3-2 0,-1-1 0,-2 0 0,0 0 0,0-1 0,0 1 0,5-4 0,-5 4 0,5-6 0,-3 3 0,3-5 0,2 0 0,0-1 0,2-2 0,1 1 0,3-2 0,1 0 0,1 2 0,1-3 0,-2 1 0,-3 2 0,-2 4 0,-2 3 0,-1 4 0,3-1 0,2 0 0,1 1 0,0 1 0,-3 1 0,-1 2 0,-1 0 0,-1 0 0,1 2 0,-1 0 0,1 2 0,-2 0 0,-1 0 0,-2 0 0,0 0 0,2 0 0,1 0 0,2 0 0,3 0 0,2 2 0,3 3 0,2 1 0,-4 3 0,-2-1 0,-2 0 0,-2 0 0,-1 1 0,-1-1 0,2 3 0,-7-5 0,4 2 0,-3-2 0,5 4 0,1 2 0,-1 2 0,1-1 0,-2-1 0,-2 0 0,-4-7 0,-3 3 0,-1-4 0,1 0 0,1 2 0,1 0 0,-2 1 0,1 0 0,1-1 0,2 2 0,-3-3 0,2 4 0,-6-5 0,1 0 0,1-2 0,0 0 0,1 2 0,1 0 0,1 2 0,0 3 0,-1 0 0,6 3 0,-5-3 0,5 1 0,-5-4 0,1 2 0,0 1 0,-1-2 0,0-1 0,0 1 0,0-2 0,1 2 0,3 0 0,1 1 0,1-1 0,0 0 0,-1 0 0,0 0 0,1 0 0,4 1 0,-7-3 0,3 1 0,-7-4 0,3 2 0,3 0 0,3 0 0,0 2 0,1-1 0,-2-3 0,1 0 0,-6-2 0,4 0 0,-4 0 0,3 0 0,1 0 0,1 0 0,-1-1 0,0-4 0,-1-3 0,1-4 0,-4 3 0,2-3 0,-5 4 0,4-2 0,0 0 0,1-2 0,2-1 0,-1-1 0,1-2 0,3-2 0,1 1 0,4-1 0,0 0 0,-2 2 0,-1 0 0,0 1 0,0 1 0,0 1 0,1-1 0,0 2 0,-1-1 0,2 1 0,0-2 0,0-2 0,1 0 0,1-2 0,3 1 0,3 0 0,1 1 0,-1-1 0,-2 1 0,-1 3 0,0 2 0,0 4 0,1 0 0,-2 2 0,-3 3 0,-3 0 0,1 2 0,-1 0 0,0 0 0,-1 0 0,-1 0 0,-1 0 0,1 3 0,-2 3 0,-1 2 0,-2 1 0,0-1 0,2 1 0,2 2 0,0 1 0,-1-3 0,-3 0 0,0-2 0,0 0 0,2 3 0,0 0 0,-2 0 0,0 0 0,-3-2 0,0-2 0,-2 0 0,1 0 0,2 0 0,1 0 0,-1 0 0,1 1 0,-2 0 0,1-1 0,0 0 0,0 2 0,-3-1 0,3 2 0,-3-2 0,3 3 0,2 0 0,0-1 0,0 1 0,-1-2 0,-1-1 0,-2 0 0,0-1 0,3 0 0,-4-2 0,3 1 0,-5-3 0,0 2 0,0 0 0,0 1 0,-1-1 0,1-2 0,0-1 0,1-1 0,0 0 0,-1 0 0,1 2 0,-1 0 0,1 1 0,0 1 0,1-2 0,-2 0 0,2 2 0,-4-2 0,2 0 0,-1 0 0,1-2 0,0 0 0,-4 0 0,-2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7T10:31:21.9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7T10:31:22.9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7T10:42:01.876"/>
    </inkml:context>
    <inkml:brush xml:id="br0">
      <inkml:brushProperty name="width" value="0.05" units="cm"/>
      <inkml:brushProperty name="height" value="0.05" units="cm"/>
      <inkml:brushProperty name="color" value="#41049D"/>
    </inkml:brush>
  </inkml:definitions>
  <inkml:trace contextRef="#ctx0" brushRef="#br0">1 1875 24575,'10'0'0,"4"-1"0,4-1 0,2-3 0,4-2 0,8-3 0,-10 3 0,8-2 0,-12 3 0,-3 1 0,7-2 0,-6 3 0,4-1 0,-1 0 0,-1 0 0,-1 0 0,0 0 0,1 1 0,2-2 0,0-1 0,1 1 0,2-1 0,2 0 0,1-1 0,3-1 0,8-1 0,-12 1 0,8-1 0,-14 2 0,5-2 0,0 0 0,-3 0 0,0 1 0,-3 0 0,-2 0 0,1 0 0,0 0 0,1-1 0,0 1 0,3-1 0,1 0 0,3 0 0,2 1 0,0 1 0,12-1 0,-16 3 0,16-3 0,-16 4 0,8 0 0,2-1 0,-1 1 0,2 0 0,-3-1 0,-1 1 0,-1-1 0,-4 1 0,1 0 0,-1 0 0,-1 0 0,1-1 0,1 0 0,1 1 0,0 0 0,7-2 0,-11 3 0,10-2 0,-13 2 0,7-1 0,1-2 0,1 0 0,3-1 0,0 1 0,-2-1 0,-1 1 0,-2-2 0,-1-1 0,-1 0 0,3-1 0,1 0 0,1-2 0,0 1 0,-1 0 0,12-5 0,-13 7 0,14-6 0,-17 7 0,9-1 0,1-1 0,4-1 0,-3 2 0,-2-1 0,-5 2 0,-1 0 0,-1 2 0,-2 1 0,1 0 0,0 1 0,1 0 0,1-1 0,0-1 0,3 0 0,4-1 0,15-4 0,-19 4 0,16-4 0,-19 7 0,15-5 0,3-1 0,1-2 0,5-3 0,-1 2 0,5-1 0,1 1 0,-2 1 0,-4 1 0,-1 0 0,-2 2 0,2 2 0,3-2 0,-3-1 0,-4 1 0,8-1 0,-23 4 0,16-1 0,-19 2 0,8-1 0,2 0 0,1 1 0,1 0 0,-1-1 0,-4-1 0,-1-1 0,-2 0 0,-3 1 0,-4 1 0,-3 0 0,-3-1 0,0 0 0,0 0 0,0 1 0,1-1 0,-5 2 0,4-3 0,-5 2 0,7-2 0,2 0 0,6-2 0,2-2 0,5 1 0,5-1 0,2 0 0,1 0 0,-2-1 0,-1 1 0,1 2 0,1-1 0,-2 2 0,-3 0 0,-2 2 0,6-2 0,-15 4 0,8-2 0,-14 3 0,5-2 0,2-1 0,1-2 0,0-1 0,0 1 0,-2 0 0,-1 1 0,0 0 0,0 1 0,1 0 0,0 1 0,1 0 0,0 0 0,2 2 0,0 1 0,6 2 0,-11 0 0,7 1 0,-12-1 0,7-1 0,1-1 0,-1-1 0,-5 0 0,0 1 0,2 3 0,22-1 0,2-2 0,22-3 0,-16-1 0,2-1 0,-12 1 0,-4 0 0,-2 1 0,-1 1 0,1 0 0,3-1 0,-13 4 0,8-3 0,-13 2 0,6 1 0,1-3 0,-3 1 0,0-1 0,-1 0 0,-2 0 0,1 1 0,-3 0 0,-1-1 0,-1 0 0,-1-1 0,1-1 0,0-1 0,1 1 0,0-1 0,0 1 0,-1-4 0,-4 6 0,2-4 0,-5 5 0,3-3 0,0 0 0,-2-1 0,0 1 0,-3 0 0,-1 2 0,0-1 0,0 0 0,1 0 0,1 0 0,0 0 0,-1 2 0,1-1 0,-1 0 0,1-1 0,-3 2 0,4 0 0,-7 2 0,8-1 0,-6 1 0,6-1 0,-1 0 0,0 1 0,-1 1 0,-5 0 0,0 0 0,-1 0 0,-1 1 0,1 0 0,-1 1 0,0 0 0,0 0 0,0 0 0,2 0 0,4 0 0,-3 0 0,6 0 0,-2 0 0,5 2 0,2 1 0,1 2 0,-2 2 0,0-1 0,-4-2 0,-3 0 0,-3-1 0,-2-1 0,0 0 0,-1 0 0,-1-1 0,-1 0 0,-1 2 0,1 0 0,2 2 0,-1-1 0,3 4 0,0-2 0,3 4 0,0 3 0,1 0 0,0 0 0,-2-2 0,-1-1 0,-2-1 0,-1-2 0,1 0 0,-1-1 0,0-1 0,0 1 0,-2-1 0,1-1 0,-1 0 0,2 1 0,-2-2 0,2 3 0,-1-2 0,1 1 0,0 0 0,0 1 0,1 2 0,0 1 0,0 1 0,-1 0 0,1-1 0,-1-1 0,1-2 0,-1 0 0,0 0 0,1 1 0,-2 0 0,0 0 0,1 2 0,-2-4 0,3 5 0,-1-3 0,0 4 0,1 3 0,1 1 0,1 0 0,-1 0 0,1 0 0,-1 0 0,0-2 0,0 0 0,0-2 0,0 1 0,0 0 0,-1-1 0,-1 1 0,1-1 0,0 1 0,1-1 0,1 3 0,-2-4 0,3 3 0,-3-5 0,3 6 0,1 0 0,-1 2 0,1 1 0,-1-2 0,1 0 0,0 2 0,0 0 0,1 2 0,0 0 0,0 2 0,0 0 0,1 1 0,-1-1 0,0 2 0,-1-8 0,0 7 0,-3-8 0,1 3 0,0 0 0,0-2 0,-1-1 0,0 1 0,-1-2 0,-1 1 0,1 0 0,0-2 0,0 1 0,0 0 0,0 2 0,0 0 0,1 0 0,1 0 0,1 2 0,-1-4 0,0 2 0,-2-4 0,2 2 0,0-3 0,-1 0 0,1-1 0,-1 0 0,0 1 0,1-1 0,0 0 0,-1-1 0,2 0 0,-2-1 0,0 0 0,0 0 0,0-1 0,0-1 0,1 2 0,-4-3 0,2 2 0,-2-2 0,1 1 0,2 1 0,0 2 0,2 1 0,2 2 0,0-1 0,0 0 0,-1 0 0,0 0 0,0 0 0,1 1 0,1-1 0,-1 0 0,1 0 0,-1 0 0,-1-1 0,3-1 0,-6-1 0,1 1 0,-4-2 0,1 0 0,0-2 0,-1 0 0,-1-1 0,-2 0 0,0-1 0,1-1 0,1 0 0,2 1 0,0 2 0,1 2 0,4 2 0,4 5 0,-1-2 0,7 7 0,-4-2 0,4 3 0,-2-3 0,-2-2 0,-3-3 0,-3-1 0,-2-2 0,-2-2 0,-1-1 0,-2-2 0,-1-1 0,1 0 0,1 0 0,0 2 0,1 1 0,4 1 0,-2-1 0,5 3 0,-4-2 0,3 2 0,-1 0 0,0-1 0,-2 0 0,-1-1 0,0 0 0,-2-2 0,-1 0 0,-1-3 0,0 1 0,0 0 0,1 1 0,2 2 0,1 0 0,4 1 0,2 0 0,3 1 0,-5-2 0,5 3 0,-5-2 0,2 2 0,-1-1 0,-2-1 0,-2-1 0,-1 1 0,-1-1 0,0-2 0,-2-1 0,0-1 0,-1-1 0,-1 1 0,0 1 0,0 1 0,-1-1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7T12:31:16.757"/>
    </inkml:context>
    <inkml:brush xml:id="br0">
      <inkml:brushProperty name="width" value="0.05" units="cm"/>
      <inkml:brushProperty name="height" value="0.05" units="cm"/>
      <inkml:brushProperty name="color" value="#D43FDE"/>
    </inkml:brush>
  </inkml:definitions>
  <inkml:trace contextRef="#ctx0" brushRef="#br0">2 390 22275,'-1'8'0,"15"-9"1116,17-10-1116,22-21 387,14-19-387,8-11 196,7-6-196,7 5 601,1 14-601,0 15 0,2 15 0,7 11 0,-40 10 0,1 4 0,7 8 0,1 5 0,-1 6 0,-1 4 0,-2 7 0,-1 3 0,-4 4 0,-1 2 0,-4-3 0,0 0 0,2-2 0,1-3 0,1-5 0,2-5 0,0-7 0,3-5 0,4-7 0,1-7 0,4-10 0,1-9 0,4-11 0,0-6 0,-3-6 0,-2-3 0,-4 1 0,-2 1 0,-10 8 0,-3 5 0,28-6 0,-16 18 0,-7 27 0,7 26 0,19 22 0,-35-22 0,4 0 0,2-2 0,4-3 0,3-4 0,2-6 0,4-5 0,2-4 0,4-4 0,2-5 0,4-5 0,-1-3 0,-3-4 0,-2-1 0,-7-2 0,-2-1 0,45-9 0,-19 10 0,-11 12 0,-11 14 0,-9 14 0,-9 12 0,-7 0 0,-6-6 0,4-11 0,10-9 0,19-11 0,20-12 0,12-12 0,7-5 0,-7 2 0,-12 9 0,-16 7 0,-15 4 0,-5-1 0,3-7 0,8-7 0,11-4 0,9-2 0,11 4 0,6 7 0,4 6 0,6 20 0,-54 6 0,0 5 0,-1 5 0,-2 4 0,-3 4 0,-5 1 0,26 23 0,-33-26 0,-22-16 0,-15-14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7T12:39:27.795"/>
    </inkml:context>
    <inkml:brush xml:id="br0">
      <inkml:brushProperty name="width" value="0.05" units="cm"/>
      <inkml:brushProperty name="height" value="0.05" units="cm"/>
      <inkml:brushProperty name="color" value="#FF8D58"/>
    </inkml:brush>
  </inkml:definitions>
  <inkml:trace contextRef="#ctx0" brushRef="#br0">1 779 24575,'4'-15'0,"7"-6"0,3-5 0,6-9 0,1-8 0,1-6 0,2-3 0,-1 1 0,-5 10 0,-5 11 0,-5 17 0,0 3 0,3 4 0,6-5 0,3-5 0,2 0 0,-2 2 0,-1 4 0,-5 5 0,3 3 0,-8 2 0,8 0 0,-2 0 0,7 0 0,6 1 0,0 7 0,0 5 0,-3 6 0,-7 3 0,-4 0 0,-5-2 0,-4 0 0,2-2 0,-2 2 0,1 3 0,-1 2 0,-2 4 0,2-1 0,-1-2 0,-1-1 0,1-3 0,2 1 0,2 2 0,1 1 0,1 2 0,-2-1 0,0-1 0,0-2 0,0-2 0,1 0 0,0-2 0,-4-6 0,3-2 0,-1-10 0,3 1 0,3-3 0,4 0 0,5-3 0,10-15 0,5-19 0,1-17 0,-5-10 0,-5 6 0,-6 12 0,-7 14 0,-6 14 0,-4 10 0,1 4 0,5-2 0,11-6 0,7-8 0,8-3 0,4 1 0,-1 6 0,-2 8 0,-2 4 0,-1 5 0,0 9 0,-1 14 0,-1 16 0,-3 14 0,-2 3 0,1-2 0,1-9 0,5-9 0,3-9 0,3-7 0,0-7 0,-5-6 0,-1-5 0,-2-5 0,2-11 0,-1-19 0,3-18 0,-5-17 0,-3 1 0,-4 9 0,-8 13 0,-3 17 0,0 3 0,4 2 0,2-5 0,3-1 0,-1 2 0,0 0 0,3 0 0,3-5 0,1-5 0,0 1 0,-3 7 0,-6 10 0,-7 9 0,0 6 0,-7 3 0,9 4 0,0 16 0,7 24 0,4 23 0,0 15 0,1 0 0,-1-7 0,-1-13 0,0-12 0,-2-14 0,3-16 0,-10-10 0,6-9 0,-7-9 0,6-8 0,1-6 0,-2 0 0,-1 2 0,-8 11 0,3 2 0,-3 7 0,6 8 0,3 9 0,2 9 0,1 4 0,4-5 0,11-9 0,12-8 0,10-5 0,0-3 0,-4 0 0,-7-1 0,-9-6 0,-7-2 0,-8 1 0,-4 2 0,-4 5 0,-1 1 0,1 0 0,3 1 0,0 3 0,0 2 0,-2 1 0,-2 0 0,0-3 0,3-2 0,5-1 0,5-5 0,0-12 0,0-13 0,-2-16 0,-4-10 0,-6-1 0,-7 0 0,-4 7 0,-3 4 0,0 20 0,2 2 0,-2 11 0,4-6 0,3-2 0,2-3 0,3 5 0,-3 6 0,0 3 0,1 6 0,5 1 0,7 2 0,3 0 0,0 2 0,0 5 0,-5 9 0,-3 9 0,0 8 0,1 6 0,-1-1 0,-2-1 0,-4-2 0,-4-1 0,0 1 0,-1-3 0,-2-4 0,1-3 0,0-3 0,1 2 0,-1 2 0,1-1 0,3 0 0,1-3 0,4-1 0,4-6 0,5-6 0,4-6 0,2-3 0,0-4 0,-4-6 0,-2-9 0,-2-2 0,-4 1 0,-7 10 0,0 5 0,-4 7 0,5 8 0,3 16 0,2 11 0,-4 5 0,-2-6 0,-6-9 0,-1-14 0,5-3 0,3-10 0,18-7 0,15-9 0,7-7 0,2-2 0,-14 7 0,-11 6 0,-7 4 0,-1-8 0,0-11 0,0-11 0,1-9 0,1-5 0,-3-5 0,-1-7 0,-2-5 0,-4-2 0,-1 5 0,-6 9 0,-2 12 0,-3 15 0,0 7 0,3 3 0,2-7 0,3-2 0,-3 0 0,0 4 0,-1 10 0,1 6 0,4 5 0,7 3 0,5 1 0,6 9 0,3 11 0,-1 15 0,-2 14 0,1 4 0,2 5 0,-1-5 0,-2-7 0,-5-11 0,-2-11 0,-2-8 0,1-3 0,0-4 0,-1-4 0,-4 0 0,-4-2 0,-1 4 0,-2 5 0,1 11 0,1 24 0,0 24 0,-1 16 0,-2-7 0,0-21 0,3-27 0,11-19 0,13-9 0,13-15 0,10-9 0,4-8 0,1-2 0,-4 4 0,-7 4 0,-7 4 0,-7 2 0,-6-1 0,-1 1 0,-8 4 0,-9 4 0,-8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7T12:39:42.791"/>
    </inkml:context>
    <inkml:brush xml:id="br0">
      <inkml:brushProperty name="width" value="0.05" units="cm"/>
      <inkml:brushProperty name="height" value="0.05" units="cm"/>
      <inkml:brushProperty name="color" value="#FF8D58"/>
      <inkml:brushProperty name="transparency" value="178"/>
    </inkml:brush>
  </inkml:definitions>
  <inkml:trace contextRef="#ctx0" brushRef="#br0">1 810 24575,'0'-10'0,"2"-3"0,5-6 0,8-6 0,9-5 0,5-10 0,4-9 0,3-8 0,-1-3 0,-2 6 0,-7 9 0,-4 10 0,-5 11 0,-3 6 0,-1 6 0,-2 3 0,2 2 0,4 3 0,3 1 0,4 1 0,1 2 0,0 1 0,-1 3 0,-3 4 0,-2 8 0,0 10 0,-1 8 0,1 6 0,-2-2 0,-2-7 0,-3-8 0,0-8 0,2-6 0,4-5 0,4-4 0,6-14 0,6-16 0,4-16 0,2-8 0,-5 6 0,-10 14 0,-8 12 0,-5 12 0,-1 6 0,6 3 0,5 5 0,4 8 0,-1 7 0,-4 7 0,-1 3 0,-1 0 0,1-5 0,1-5 0,3-9 0,7-5 0,10-9 0,14-12 0,11-11 0,2-7 0,-3 0 0,-8 4 0,-9 4 0,-7 2 0,-6 0 0,-1-1 0,-1-2 0,-1-1 0,0 1 0,-2 0 0,3 2 0,4 2 0,2 2 0,3 5 0,2 5 0,-2 5 0,-3 5 0,-5 1 0,-9 4 0,-6 3 0,-4 5 0,-3 6 0,-3 5 0,-1 6 0,1 5 0,0 2 0,2 0 0,-1-1 0,0-4 0,0-4 0,0-4 0,0-1 0,1 1 0,2 1 0,-1 3 0,1-1 0,0 0 0,0 0 0,-1-4 0,0 0 0,0-5 0,2-3 0,1-5 0,5-2 0,6-3 0,5-2 0,4-1 0,0 0 0,-2-1 0,-2-2 0,-4-6 0,-1-11 0,1-13 0,2-9 0,2-6 0,1 1 0,1 4 0,1 4 0,6 8 0,2 8 0,2 9 0,-4 7 0,-8 4 0,-7 4 0,-6 2 0,-5 4 0,-4 3 0,-1-1 0,0-2 0,2-4 0,3-2 0,6 0 0,5 0 0,3-1 0,4 1 0,3-2 0,1-3 0,1-5 0,1-7 0,-2-5 0,-3 2 0,-6 5 0,-7 5 0,-6 5 0,9 4 0,18 11 0,17 11 0,12 12 0,1 10 0,-6 2 0,-4 2 0,-1-1 0,3 3 0,3 1 0,0 0 0,-7-5 0,-12-7 0,-12-9 0,-9-6 0,-6-6 0,-2-3 0,0-5 0,3-4 0,1-3 0,3-3 0,0-1 0,-2 0 0,-4-10 0,-5-15 0,-6-20 0,-3-20 0,-3-5 0,2 4 0,4 15 0,5 16 0,12 13 0,11 10 0,16 7 0,9 6 0,2 10 0,-5 8 0,-12 7 0,-9 2 0,-10-4 0,-5-2 0,-1 0 0,-2-1 0,2 0 0,1 0 0,3 1 0,4 1 0,4-1 0,1-3 0,0-3 0,-3-7 0,-3-4 0,-1-8 0,-2-8 0,-1-9 0,1-9 0,1-8 0,1-8 0,4-5 0,0-4 0,1 2 0,1 4 0,-3 6 0,-1 7 0,-1 6 0,-2 6 0,1 4 0,2 3 0,1 1 0,1 5 0,2 3 0,6 4 0,14 3 0,19 0 0,18 0 0,-40 1 0,1 1 0,49 6 0,-13 5 0,-19 6 0,-20 0 0,-17 2 0,-8 0 0,-6 0 0,-2-4 0,-4-5 0,-5-6 0,-3-4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7T12:39:48.462"/>
    </inkml:context>
    <inkml:brush xml:id="br0">
      <inkml:brushProperty name="width" value="0.05" units="cm"/>
      <inkml:brushProperty name="height" value="0.05" units="cm"/>
      <inkml:brushProperty name="color" value="#FF8D58"/>
      <inkml:brushProperty name="transparency" value="132"/>
    </inkml:brush>
  </inkml:definitions>
  <inkml:trace contextRef="#ctx0" brushRef="#br0">1 1080 24575,'16'-8'0,"8"-7"0,14-11 0,8-6 0,4-3 0,2 0 0,-2 5 0,-2 2 0,-4 4 0,-7 1 0,-7 2 0,-6 1 0,-3 2 0,-4 1 0,-1-1 0,-1 0 0,2-1 0,2-1 0,5 1 0,2 3 0,1 5 0,0 5 0,1 4 0,2 2 0,5 3 0,10 7 0,7 6 0,0 5 0,-7-1 0,-13-2 0,-11-3 0,-3-2 0,2 2 0,7 4 0,3 3 0,2-1 0,0-3 0,-1-5 0,3-4 0,2-3 0,3-3 0,-1-3 0,-4-3 0,-3-6 0,-1-13 0,-1-14 0,0-17 0,-2-11 0,-1-5 0,-1 2 0,-2 12 0,2 14 0,2 13 0,5 9 0,8 5 0,5 4 0,1 3 0,0 2 0,0 4 0,4 0 0,12 12 0,10 21 0,8 27 0,-40-19 0,-2 2 0,-2 4 0,-2 0 0,-4-2 0,-2-2 0,14 23 0,-16-24 0,-11-23 0,6-14 0,13-3 0,20-1 0,12-1 0,2-1 0,-3-1 0,-9-3 0,-6-4 0,-5-3 0,-3-5 0,0-7 0,-2-5 0,-3-3 0,-6-3 0,-6 1 0,-4-2 0,-2-2 0,0 1 0,-1 1 0,-2 5 0,-2 5 0,-1 6 0,1 4 0,5 2 0,4 2 0,5 0 0,1 1 0,1 2 0,3 2 0,2 3 0,2 2 0,5 1 0,10 3 0,11 9 0,8 12 0,5 13 0,-6 10 0,-6 2 0,-9-4 0,-7-4 0,5-3 0,8-2 0,14 3 0,7-3 0,-5-6 0,-7-8 0,-13-10 0,-10-6 0,-9-11 0,-8-14 0,-6-18 0,-5-16 0,-5-5 0,-6 4 0,-4 11 0,-3 14 0,1 10 0,1 10 0,4 3 0,7 5 0,9 0 0,8-1 0,9-1 0,6-5 0,2-3 0,3-3 0,2-4 0,1-1 0,0-2 0,-1 1 0,-4 3 0,-4 3 0,-1 7 0,-2 3 0,-2 4 0,-2 0 0,-3-3 0,-3-5 0,-3-5 0,-2-3 0,1-5 0,2-3 0,3-1 0,4 1 0,5 5 0,6 5 0,2 6 0,0 5 0,-7 3 0,-8 2 0,-9 0 0,-12 0 0,-8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7T12:44:11.828"/>
    </inkml:context>
    <inkml:brush xml:id="br0">
      <inkml:brushProperty name="width" value="0.05" units="cm"/>
      <inkml:brushProperty name="height" value="0.05" units="cm"/>
      <inkml:brushProperty name="color" value="#D43FDE"/>
      <inkml:brushProperty name="transparency" value="183"/>
    </inkml:brush>
  </inkml:definitions>
  <inkml:trace contextRef="#ctx0" brushRef="#br0">0 770 24575,'8'-8'0,"7"-9"0,8-12 0,10-12 0,5-11 0,4 0 0,1-3 0,-2 6 0,-3 7 0,-3 6 0,-1 6 0,0 1 0,1 0 0,3-9 0,0-4 0,2-5 0,-1-1 0,-3 8 0,-6 9 0,-6 9 0,-4 8 0,-1 7 0,1 2 0,0 5 0,-1 0 0,3 0 0,8 4 0,12 11 0,12 15 0,2 10 0,-8 1 0,-13-9 0,-9-12 0,-3-4 0,3-2 0,7-2 0,5 0 0,3-2 0,-1-3 0,1-2 0,5-2 0,4 0 0,4-3 0,3 0 0,-3 0 0,-4 0 0,-3 0 0,-4-3 0,-2-1 0,-3-4 0,-1-4 0,-3-2 0,0-2 0,-1-4 0,-1-2 0,1-4 0,1-3 0,1-2 0,-3 2 0,-6 6 0,-3 6 0,-3 7 0,2 6 0,2 2 0,2 7 0,2 9 0,-1 10 0,0 7 0,5 4 0,4 3 0,8 0 0,7-3 0,-1-5 0,-1-8 0,-5-7 0,-6-4 0,-4-1 0,-4 4 0,-2 7 0,-1 11 0,-2 8 0,-1 4 0,-2-4 0,-2-10 0,2-8 0,9-7 0,13-2 0,17 2 0,16 1 0,9 0 0,4-1 0,3-6 0,3-4 0,8-3 0,5-2 0,-53 0 0,1 0 0,51-6 0,-11-11 0,-13-14 0,-21-11 0,-13-6 0,-13 2 0,-8 2 0,-6 3 0,-2 6 0,0 9 0,4 11 0,8 8 0,13 4 0,13 3 0,3 0 0,0 2 0,-4 1 0,-6 0 0,-1-1 0,-8-1 0,-8-1 0,-4 0 0,-15 0 0,-1 0 0,-7 1 0,5 6 0,4 2 0,5 6 0,5 5 0,8 2 0,7 2 0,8 1 0,6-2 0,2 0 0,-5-2 0,-11-4 0,-13-6 0,-11-3 0,-3 1 0,5 5 0,8 7 0,6 3 0,3-1 0,-6-6 0,-1-8 0,-4-6 0,-1-5 0,3-8 0,-1-8 0,1-8 0,-1-4 0,-1 2 0,2 0 0,-1 2 0,1-1 0,0-1 0,-2 0 0,0-4 0,0 0 0,-3 1 0,0 2 0,-3 4 0,0 5 0,-1 4 0,-2 3 0,-1 3 0,-1 1 0,0 3 0,2-1 0,0 3 0,-3-1 0,-5-2 0,-6 4 0,-2-1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D9336-196C-AD45-95FE-1B2308DB15D3}" type="datetimeFigureOut">
              <a:rPr lang="en-US" smtClean="0"/>
              <a:t>8/23/22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3AF09-8E85-2649-B8E5-2A0EAC024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70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3AF09-8E85-2649-B8E5-2A0EAC0242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36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color to the inferno </a:t>
            </a:r>
          </a:p>
          <a:p>
            <a:r>
              <a:rPr lang="en-US" dirty="0"/>
              <a:t>Change experiment and maybe place cells, or merging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3AF09-8E85-2649-B8E5-2A0EAC0242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76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want </a:t>
            </a:r>
            <a:r>
              <a:rPr lang="en-US"/>
              <a:t>to have one less level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3AF09-8E85-2649-B8E5-2A0EAC0242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26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E00A1-057D-8C31-6362-1D7D960504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F8BFC-E01E-2374-DC79-9C225A6DFE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0A53A-3A61-8E1B-1859-7CFE73B6F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B33AA-B204-6F42-8504-3258A10AE1B9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E2618-251F-3520-9177-7D44A34B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71D1A-A162-4399-D9BE-BDFB33D5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81D4A-0BFD-774B-8C0B-1A272EEF7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7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1F777-2FC7-2D8A-3121-A796F9D27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5AEF0A-6F24-B4D4-6EE7-19DF03317A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86663-334A-1780-4C4B-7CCF0C2D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B33AA-B204-6F42-8504-3258A10AE1B9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E602E-7D58-8BE3-E0C4-99562410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883BD-DBA6-F10D-44F3-7F2B77040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81D4A-0BFD-774B-8C0B-1A272EEF7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38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029C41-489D-4AB5-BA89-E321750A44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22F2F-8CC6-F1F3-0C6B-21D539780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00370-6D33-517D-E19F-2057B2D5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B33AA-B204-6F42-8504-3258A10AE1B9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EBADE-55CC-8FDA-5668-ACFD145EF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80477-1F01-635F-A4FC-DE393DE61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81D4A-0BFD-774B-8C0B-1A272EEF7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57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68B1-A9EE-70EE-F3D3-28C6CE57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A405A-3FE3-FC33-5B85-9CE54EE67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238AF-4098-187D-FFA8-A868B4DAF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B33AA-B204-6F42-8504-3258A10AE1B9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05373-E5E7-2096-F62D-F7755A0A9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E4009-0732-D4FF-AC88-E64556958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81D4A-0BFD-774B-8C0B-1A272EEF7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43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98FC-870A-B37C-EA68-A6EFE5277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F5437-EB50-732A-8DBF-E80368C0E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EB66A-F67C-3307-301B-4EF8DF3C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B33AA-B204-6F42-8504-3258A10AE1B9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3765D-1CB0-0E0B-151F-CB5C9D2E6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088C7-E628-F13F-64E9-6F2C63F4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81D4A-0BFD-774B-8C0B-1A272EEF7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21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FDE1F-986F-1204-F7F1-FB54B2D97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E2160-8F4E-C59E-84A6-7647F32A9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635AB9-AA14-FCF9-D73C-57022291A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9044A-2587-C7EA-84A7-329F4F924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B33AA-B204-6F42-8504-3258A10AE1B9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538FA-B9E7-CF9E-3B79-0D82E788D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9265C7-A923-F38C-5E00-45F9EE6DB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81D4A-0BFD-774B-8C0B-1A272EEF7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61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480D5-7B81-CD2B-2E54-2337AA1F7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A85BF-F3F2-FCC7-9F42-328D2410C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70885-0816-775B-00D7-60AC06170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F393C-6D35-BF99-9EF2-4C889F2E4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5B6CD1-E1BE-42E1-F37E-5B5B2E8D65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9916A-1ED2-B2F1-A1F7-45F98A46B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B33AA-B204-6F42-8504-3258A10AE1B9}" type="datetimeFigureOut">
              <a:rPr lang="en-US" smtClean="0"/>
              <a:t>8/23/22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00FD91-FBEC-1DA1-1E6C-4E3838C3B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8C96B8-0A0E-2E31-100F-E3057248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81D4A-0BFD-774B-8C0B-1A272EEF7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61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DA949-07B7-B60A-29DB-143BDE21C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39C248-C4F4-7854-F4AA-FADB80D13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B33AA-B204-6F42-8504-3258A10AE1B9}" type="datetimeFigureOut">
              <a:rPr lang="en-US" smtClean="0"/>
              <a:t>8/23/22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A81AF-B31E-57A2-2D57-41789EA3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2E7BA-4C70-A098-6C7D-3042F541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81D4A-0BFD-774B-8C0B-1A272EEF7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1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46A6AA-A619-FD2A-FB63-1BB23159A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B33AA-B204-6F42-8504-3258A10AE1B9}" type="datetimeFigureOut">
              <a:rPr lang="en-US" smtClean="0"/>
              <a:t>8/23/22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BF7617-B125-A6BA-1200-F77813C36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F8F65-439A-E222-D9E3-505F38B7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81D4A-0BFD-774B-8C0B-1A272EEF7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0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750F2-BF97-3C64-EEC4-F3598C8D1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A4BFD-6944-DB26-F3A4-D452EBABD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97991-C321-A7D9-3D15-14A156D2B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4FAEB0-2002-6255-33AE-7FF1D28C8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B33AA-B204-6F42-8504-3258A10AE1B9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5464D-E5A6-1651-BA1D-F04096EE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B1882-34B3-D5A4-B1A6-7B67A7172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81D4A-0BFD-774B-8C0B-1A272EEF7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94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406AA-2088-76FB-CE68-065DED64C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0505A9-A14E-21F3-194E-D7EB4BA3F0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48D4C-41DF-D383-B57E-EFD651AD1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4C7A4-7145-C9F3-B6E1-2201C6716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B33AA-B204-6F42-8504-3258A10AE1B9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FA98AE-88FE-A127-ACCA-6FF0E58A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55652-4A03-DA9E-E338-DCCEF6677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81D4A-0BFD-774B-8C0B-1A272EEF7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3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BECD1C-3821-8D28-C0B0-8F91240C0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245CC-2641-BF6B-202E-E7C29B116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07692-96BB-E04C-340E-090924499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B33AA-B204-6F42-8504-3258A10AE1B9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74AD2-F2A5-181C-A8C0-EDD9C6409E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394EB-BA08-31D8-74CB-55411CA55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81D4A-0BFD-774B-8C0B-1A272EEF7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38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28.png"/><Relationship Id="rId39" Type="http://schemas.openxmlformats.org/officeDocument/2006/relationships/image" Target="../media/image37.png"/><Relationship Id="rId21" Type="http://schemas.openxmlformats.org/officeDocument/2006/relationships/image" Target="../media/image25.png"/><Relationship Id="rId34" Type="http://schemas.openxmlformats.org/officeDocument/2006/relationships/image" Target="../media/image32.png"/><Relationship Id="rId7" Type="http://schemas.openxmlformats.org/officeDocument/2006/relationships/image" Target="../media/image14.png"/><Relationship Id="rId2" Type="http://schemas.openxmlformats.org/officeDocument/2006/relationships/customXml" Target="../ink/ink1.xml"/><Relationship Id="rId16" Type="http://schemas.openxmlformats.org/officeDocument/2006/relationships/image" Target="../media/image21.png"/><Relationship Id="rId20" Type="http://schemas.openxmlformats.org/officeDocument/2006/relationships/customXml" Target="../ink/ink5.xml"/><Relationship Id="rId29" Type="http://schemas.openxmlformats.org/officeDocument/2006/relationships/customXml" Target="../ink/ink9.xml"/><Relationship Id="rId41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16.png"/><Relationship Id="rId24" Type="http://schemas.openxmlformats.org/officeDocument/2006/relationships/image" Target="../media/image27.png"/><Relationship Id="rId32" Type="http://schemas.openxmlformats.org/officeDocument/2006/relationships/image" Target="../media/image31.png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5" Type="http://schemas.openxmlformats.org/officeDocument/2006/relationships/customXml" Target="../ink/ink3.xml"/><Relationship Id="rId15" Type="http://schemas.openxmlformats.org/officeDocument/2006/relationships/image" Target="../media/image20.png"/><Relationship Id="rId23" Type="http://schemas.openxmlformats.org/officeDocument/2006/relationships/customXml" Target="../ink/ink6.xml"/><Relationship Id="rId28" Type="http://schemas.openxmlformats.org/officeDocument/2006/relationships/image" Target="../media/image29.png"/><Relationship Id="rId36" Type="http://schemas.openxmlformats.org/officeDocument/2006/relationships/image" Target="../media/image34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31" Type="http://schemas.openxmlformats.org/officeDocument/2006/relationships/customXml" Target="../ink/ink10.xml"/><Relationship Id="rId4" Type="http://schemas.openxmlformats.org/officeDocument/2006/relationships/customXml" Target="../ink/ink2.xml"/><Relationship Id="rId9" Type="http://schemas.openxmlformats.org/officeDocument/2006/relationships/image" Target="../media/image4.svg"/><Relationship Id="rId14" Type="http://schemas.openxmlformats.org/officeDocument/2006/relationships/image" Target="../media/image19.png"/><Relationship Id="rId22" Type="http://schemas.openxmlformats.org/officeDocument/2006/relationships/image" Target="../media/image26.png"/><Relationship Id="rId27" Type="http://schemas.openxmlformats.org/officeDocument/2006/relationships/customXml" Target="../ink/ink8.xml"/><Relationship Id="rId30" Type="http://schemas.openxmlformats.org/officeDocument/2006/relationships/image" Target="../media/image30.png"/><Relationship Id="rId35" Type="http://schemas.openxmlformats.org/officeDocument/2006/relationships/image" Target="../media/image33.png"/><Relationship Id="rId8" Type="http://schemas.openxmlformats.org/officeDocument/2006/relationships/image" Target="../media/image3.png"/><Relationship Id="rId3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customXml" Target="../ink/ink7.xml"/><Relationship Id="rId33" Type="http://schemas.openxmlformats.org/officeDocument/2006/relationships/customXml" Target="../ink/ink11.xml"/><Relationship Id="rId38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B05776A1-925E-7249-7882-9076E2A2B958}"/>
              </a:ext>
            </a:extLst>
          </p:cNvPr>
          <p:cNvSpPr/>
          <p:nvPr/>
        </p:nvSpPr>
        <p:spPr>
          <a:xfrm>
            <a:off x="5489744" y="1534856"/>
            <a:ext cx="3741709" cy="3438583"/>
          </a:xfrm>
          <a:prstGeom prst="rect">
            <a:avLst/>
          </a:prstGeom>
          <a:solidFill>
            <a:srgbClr val="D43FDE">
              <a:alpha val="3265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A01E8DA-1FE8-E816-7813-7ACBC26B734B}"/>
              </a:ext>
            </a:extLst>
          </p:cNvPr>
          <p:cNvSpPr/>
          <p:nvPr/>
        </p:nvSpPr>
        <p:spPr>
          <a:xfrm>
            <a:off x="1278570" y="1534856"/>
            <a:ext cx="3741709" cy="3438583"/>
          </a:xfrm>
          <a:prstGeom prst="rect">
            <a:avLst/>
          </a:prstGeom>
          <a:solidFill>
            <a:srgbClr val="FF8D58">
              <a:alpha val="5106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 descr="Earth globe: Africa and Europe with solid fill">
            <a:extLst>
              <a:ext uri="{FF2B5EF4-FFF2-40B4-BE49-F238E27FC236}">
                <a16:creationId xmlns:a16="http://schemas.microsoft.com/office/drawing/2014/main" id="{362052BB-5216-03D9-BB63-47695C508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5097" y="2529770"/>
            <a:ext cx="1072016" cy="10834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A7DFFB-3C94-4687-B933-206234665970}"/>
              </a:ext>
            </a:extLst>
          </p:cNvPr>
          <p:cNvSpPr txBox="1"/>
          <p:nvPr/>
        </p:nvSpPr>
        <p:spPr>
          <a:xfrm>
            <a:off x="1442454" y="3148331"/>
            <a:ext cx="3459741" cy="211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57545D-F292-55F5-047E-04DB66AA5310}"/>
              </a:ext>
            </a:extLst>
          </p:cNvPr>
          <p:cNvSpPr txBox="1"/>
          <p:nvPr/>
        </p:nvSpPr>
        <p:spPr>
          <a:xfrm>
            <a:off x="1442454" y="3148331"/>
            <a:ext cx="3459741" cy="211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17" name="Graphic 16" descr="Rat with solid fill">
            <a:extLst>
              <a:ext uri="{FF2B5EF4-FFF2-40B4-BE49-F238E27FC236}">
                <a16:creationId xmlns:a16="http://schemas.microsoft.com/office/drawing/2014/main" id="{FD0EFABF-E66F-4EF2-297D-654F9F9E0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5953" y="2523759"/>
            <a:ext cx="915191" cy="924969"/>
          </a:xfrm>
          <a:prstGeom prst="rect">
            <a:avLst/>
          </a:prstGeom>
        </p:spPr>
      </p:pic>
      <p:sp>
        <p:nvSpPr>
          <p:cNvPr id="18" name="U-turn Arrow 17">
            <a:extLst>
              <a:ext uri="{FF2B5EF4-FFF2-40B4-BE49-F238E27FC236}">
                <a16:creationId xmlns:a16="http://schemas.microsoft.com/office/drawing/2014/main" id="{EADBBEE3-7922-D24B-FA00-E734B2AC11A7}"/>
              </a:ext>
            </a:extLst>
          </p:cNvPr>
          <p:cNvSpPr/>
          <p:nvPr/>
        </p:nvSpPr>
        <p:spPr>
          <a:xfrm>
            <a:off x="1851116" y="1820250"/>
            <a:ext cx="2433457" cy="641596"/>
          </a:xfrm>
          <a:prstGeom prst="utur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0EFE0518-9A46-E954-42B1-A66AF16FCF24}"/>
              </a:ext>
            </a:extLst>
          </p:cNvPr>
          <p:cNvSpPr/>
          <p:nvPr/>
        </p:nvSpPr>
        <p:spPr>
          <a:xfrm rot="10800000">
            <a:off x="1831277" y="3803155"/>
            <a:ext cx="2433457" cy="641596"/>
          </a:xfrm>
          <a:prstGeom prst="utur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6587CE-5DAE-5077-94A0-E7D42F2925EC}"/>
              </a:ext>
            </a:extLst>
          </p:cNvPr>
          <p:cNvSpPr txBox="1"/>
          <p:nvPr/>
        </p:nvSpPr>
        <p:spPr>
          <a:xfrm>
            <a:off x="953005" y="538987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FE4627-6E24-2EEC-8128-4E68A3B56860}"/>
              </a:ext>
            </a:extLst>
          </p:cNvPr>
          <p:cNvSpPr txBox="1"/>
          <p:nvPr/>
        </p:nvSpPr>
        <p:spPr>
          <a:xfrm>
            <a:off x="2469150" y="4534693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Observation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CAA4BB-7597-9439-1AFC-906DC13F46B9}"/>
              </a:ext>
            </a:extLst>
          </p:cNvPr>
          <p:cNvSpPr txBox="1"/>
          <p:nvPr/>
        </p:nvSpPr>
        <p:spPr>
          <a:xfrm>
            <a:off x="2639681" y="1470561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Action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EA838-48FB-5276-3672-A4DAE45CE383}"/>
              </a:ext>
            </a:extLst>
          </p:cNvPr>
          <p:cNvSpPr txBox="1"/>
          <p:nvPr/>
        </p:nvSpPr>
        <p:spPr>
          <a:xfrm>
            <a:off x="3794806" y="2270265"/>
            <a:ext cx="75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Arena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380C2E-C2CD-9762-E7B1-CFB46A8D21E2}"/>
              </a:ext>
            </a:extLst>
          </p:cNvPr>
          <p:cNvSpPr txBox="1"/>
          <p:nvPr/>
        </p:nvSpPr>
        <p:spPr>
          <a:xfrm>
            <a:off x="1536723" y="3516711"/>
            <a:ext cx="80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Agent </a:t>
            </a:r>
          </a:p>
        </p:txBody>
      </p:sp>
      <p:pic>
        <p:nvPicPr>
          <p:cNvPr id="32" name="Graphic 31" descr="Internet Of Things with solid fill">
            <a:extLst>
              <a:ext uri="{FF2B5EF4-FFF2-40B4-BE49-F238E27FC236}">
                <a16:creationId xmlns:a16="http://schemas.microsoft.com/office/drawing/2014/main" id="{7ECC2708-3342-8B64-BB0F-B347B5406B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86137" y="2474999"/>
            <a:ext cx="1101585" cy="1101585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84EBB0F9-B5D5-4AC1-B880-1462038DF95F}"/>
              </a:ext>
            </a:extLst>
          </p:cNvPr>
          <p:cNvGrpSpPr/>
          <p:nvPr/>
        </p:nvGrpSpPr>
        <p:grpSpPr>
          <a:xfrm>
            <a:off x="3688513" y="2556891"/>
            <a:ext cx="1012780" cy="1127052"/>
            <a:chOff x="2700982" y="1041080"/>
            <a:chExt cx="1449436" cy="1742000"/>
          </a:xfrm>
        </p:grpSpPr>
        <p:pic>
          <p:nvPicPr>
            <p:cNvPr id="44" name="Graphic 43" descr="Earth globe: Africa and Europe with solid fill">
              <a:extLst>
                <a:ext uri="{FF2B5EF4-FFF2-40B4-BE49-F238E27FC236}">
                  <a16:creationId xmlns:a16="http://schemas.microsoft.com/office/drawing/2014/main" id="{B699C072-25D6-9DEF-6077-EA088A1BF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91787" y="1269025"/>
              <a:ext cx="1251603" cy="1264974"/>
            </a:xfrm>
            <a:prstGeom prst="rect">
              <a:avLst/>
            </a:prstGeom>
          </p:spPr>
        </p:pic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49236636-A454-DCCC-863B-84EAC343FCA8}"/>
                </a:ext>
              </a:extLst>
            </p:cNvPr>
            <p:cNvSpPr/>
            <p:nvPr/>
          </p:nvSpPr>
          <p:spPr>
            <a:xfrm>
              <a:off x="2767307" y="1244342"/>
              <a:ext cx="311217" cy="386424"/>
            </a:xfrm>
            <a:custGeom>
              <a:avLst/>
              <a:gdLst>
                <a:gd name="connsiteX0" fmla="*/ 123310 w 492661"/>
                <a:gd name="connsiteY0" fmla="*/ 246266 h 545095"/>
                <a:gd name="connsiteX1" fmla="*/ 235987 w 492661"/>
                <a:gd name="connsiteY1" fmla="*/ 172395 h 545095"/>
                <a:gd name="connsiteX2" fmla="*/ 344921 w 492661"/>
                <a:gd name="connsiteY2" fmla="*/ 172395 h 545095"/>
                <a:gd name="connsiteX3" fmla="*/ 394168 w 492661"/>
                <a:gd name="connsiteY3" fmla="*/ 221642 h 545095"/>
                <a:gd name="connsiteX4" fmla="*/ 394168 w 492661"/>
                <a:gd name="connsiteY4" fmla="*/ 545096 h 545095"/>
                <a:gd name="connsiteX5" fmla="*/ 472126 w 492661"/>
                <a:gd name="connsiteY5" fmla="*/ 527244 h 545095"/>
                <a:gd name="connsiteX6" fmla="*/ 492662 w 492661"/>
                <a:gd name="connsiteY6" fmla="*/ 463223 h 545095"/>
                <a:gd name="connsiteX7" fmla="*/ 492662 w 492661"/>
                <a:gd name="connsiteY7" fmla="*/ 221642 h 545095"/>
                <a:gd name="connsiteX8" fmla="*/ 344921 w 492661"/>
                <a:gd name="connsiteY8" fmla="*/ 73901 h 545095"/>
                <a:gd name="connsiteX9" fmla="*/ 235987 w 492661"/>
                <a:gd name="connsiteY9" fmla="*/ 73901 h 545095"/>
                <a:gd name="connsiteX10" fmla="*/ 73901 w 492661"/>
                <a:gd name="connsiteY10" fmla="*/ 10309 h 545095"/>
                <a:gd name="connsiteX11" fmla="*/ 10310 w 492661"/>
                <a:gd name="connsiteY11" fmla="*/ 172395 h 545095"/>
                <a:gd name="connsiteX12" fmla="*/ 123310 w 492661"/>
                <a:gd name="connsiteY12" fmla="*/ 246266 h 545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2661" h="545095">
                  <a:moveTo>
                    <a:pt x="123310" y="246266"/>
                  </a:moveTo>
                  <a:cubicBezTo>
                    <a:pt x="172205" y="246202"/>
                    <a:pt x="216429" y="217207"/>
                    <a:pt x="235987" y="172395"/>
                  </a:cubicBezTo>
                  <a:lnTo>
                    <a:pt x="344921" y="172395"/>
                  </a:lnTo>
                  <a:cubicBezTo>
                    <a:pt x="372120" y="172395"/>
                    <a:pt x="394168" y="194443"/>
                    <a:pt x="394168" y="221642"/>
                  </a:cubicBezTo>
                  <a:lnTo>
                    <a:pt x="394168" y="545096"/>
                  </a:lnTo>
                  <a:cubicBezTo>
                    <a:pt x="419286" y="535842"/>
                    <a:pt x="445483" y="529842"/>
                    <a:pt x="472126" y="527244"/>
                  </a:cubicBezTo>
                  <a:cubicBezTo>
                    <a:pt x="476913" y="505297"/>
                    <a:pt x="483788" y="483860"/>
                    <a:pt x="492662" y="463223"/>
                  </a:cubicBezTo>
                  <a:lnTo>
                    <a:pt x="492662" y="221642"/>
                  </a:lnTo>
                  <a:cubicBezTo>
                    <a:pt x="492566" y="140087"/>
                    <a:pt x="426476" y="73997"/>
                    <a:pt x="344921" y="73901"/>
                  </a:cubicBezTo>
                  <a:lnTo>
                    <a:pt x="235987" y="73901"/>
                  </a:lnTo>
                  <a:cubicBezTo>
                    <a:pt x="208788" y="11582"/>
                    <a:pt x="136220" y="-16888"/>
                    <a:pt x="73901" y="10309"/>
                  </a:cubicBezTo>
                  <a:cubicBezTo>
                    <a:pt x="11581" y="37508"/>
                    <a:pt x="-16889" y="110076"/>
                    <a:pt x="10310" y="172395"/>
                  </a:cubicBezTo>
                  <a:cubicBezTo>
                    <a:pt x="29916" y="217316"/>
                    <a:pt x="74297" y="246330"/>
                    <a:pt x="123310" y="246266"/>
                  </a:cubicBezTo>
                  <a:close/>
                </a:path>
              </a:pathLst>
            </a:custGeom>
            <a:solidFill>
              <a:srgbClr val="000000"/>
            </a:solidFill>
            <a:ln w="246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497BF89-E286-5104-06B5-E65E6A8F27B9}"/>
                </a:ext>
              </a:extLst>
            </p:cNvPr>
            <p:cNvSpPr/>
            <p:nvPr/>
          </p:nvSpPr>
          <p:spPr>
            <a:xfrm>
              <a:off x="2700982" y="1705140"/>
              <a:ext cx="305298" cy="366710"/>
            </a:xfrm>
            <a:custGeom>
              <a:avLst/>
              <a:gdLst>
                <a:gd name="connsiteX0" fmla="*/ 415921 w 483291"/>
                <a:gd name="connsiteY0" fmla="*/ 425662 h 517286"/>
                <a:gd name="connsiteX1" fmla="*/ 412893 w 483291"/>
                <a:gd name="connsiteY1" fmla="*/ 418792 h 517286"/>
                <a:gd name="connsiteX2" fmla="*/ 221642 w 483291"/>
                <a:gd name="connsiteY2" fmla="*/ 418792 h 517286"/>
                <a:gd name="connsiteX3" fmla="*/ 172395 w 483291"/>
                <a:gd name="connsiteY3" fmla="*/ 369545 h 517286"/>
                <a:gd name="connsiteX4" fmla="*/ 172395 w 483291"/>
                <a:gd name="connsiteY4" fmla="*/ 235988 h 517286"/>
                <a:gd name="connsiteX5" fmla="*/ 235988 w 483291"/>
                <a:gd name="connsiteY5" fmla="*/ 73901 h 517286"/>
                <a:gd name="connsiteX6" fmla="*/ 73902 w 483291"/>
                <a:gd name="connsiteY6" fmla="*/ 10309 h 517286"/>
                <a:gd name="connsiteX7" fmla="*/ 10310 w 483291"/>
                <a:gd name="connsiteY7" fmla="*/ 172395 h 517286"/>
                <a:gd name="connsiteX8" fmla="*/ 73902 w 483291"/>
                <a:gd name="connsiteY8" fmla="*/ 235988 h 517286"/>
                <a:gd name="connsiteX9" fmla="*/ 73902 w 483291"/>
                <a:gd name="connsiteY9" fmla="*/ 369545 h 517286"/>
                <a:gd name="connsiteX10" fmla="*/ 221642 w 483291"/>
                <a:gd name="connsiteY10" fmla="*/ 517286 h 517286"/>
                <a:gd name="connsiteX11" fmla="*/ 483291 w 483291"/>
                <a:gd name="connsiteY11" fmla="*/ 517286 h 517286"/>
                <a:gd name="connsiteX12" fmla="*/ 415921 w 483291"/>
                <a:gd name="connsiteY12" fmla="*/ 425662 h 517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291" h="517286">
                  <a:moveTo>
                    <a:pt x="415921" y="425662"/>
                  </a:moveTo>
                  <a:cubicBezTo>
                    <a:pt x="414813" y="423372"/>
                    <a:pt x="413927" y="421058"/>
                    <a:pt x="412893" y="418792"/>
                  </a:cubicBezTo>
                  <a:lnTo>
                    <a:pt x="221642" y="418792"/>
                  </a:lnTo>
                  <a:cubicBezTo>
                    <a:pt x="194444" y="418792"/>
                    <a:pt x="172395" y="396744"/>
                    <a:pt x="172395" y="369545"/>
                  </a:cubicBezTo>
                  <a:lnTo>
                    <a:pt x="172395" y="235988"/>
                  </a:lnTo>
                  <a:cubicBezTo>
                    <a:pt x="234715" y="208789"/>
                    <a:pt x="263185" y="136221"/>
                    <a:pt x="235988" y="73901"/>
                  </a:cubicBezTo>
                  <a:cubicBezTo>
                    <a:pt x="208789" y="11582"/>
                    <a:pt x="136221" y="-16888"/>
                    <a:pt x="73902" y="10309"/>
                  </a:cubicBezTo>
                  <a:cubicBezTo>
                    <a:pt x="11582" y="37508"/>
                    <a:pt x="-16889" y="110076"/>
                    <a:pt x="10310" y="172395"/>
                  </a:cubicBezTo>
                  <a:cubicBezTo>
                    <a:pt x="22730" y="200852"/>
                    <a:pt x="45444" y="223568"/>
                    <a:pt x="73902" y="235988"/>
                  </a:cubicBezTo>
                  <a:lnTo>
                    <a:pt x="73902" y="369545"/>
                  </a:lnTo>
                  <a:cubicBezTo>
                    <a:pt x="73997" y="451101"/>
                    <a:pt x="140087" y="517190"/>
                    <a:pt x="221642" y="517286"/>
                  </a:cubicBezTo>
                  <a:lnTo>
                    <a:pt x="483291" y="517286"/>
                  </a:lnTo>
                  <a:cubicBezTo>
                    <a:pt x="455331" y="491200"/>
                    <a:pt x="432486" y="460128"/>
                    <a:pt x="415921" y="425662"/>
                  </a:cubicBezTo>
                  <a:close/>
                </a:path>
              </a:pathLst>
            </a:custGeom>
            <a:solidFill>
              <a:srgbClr val="000000"/>
            </a:solidFill>
            <a:ln w="246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945DFB0-26DE-1E42-D20C-0BE6F93F87BF}"/>
                </a:ext>
              </a:extLst>
            </p:cNvPr>
            <p:cNvSpPr/>
            <p:nvPr/>
          </p:nvSpPr>
          <p:spPr>
            <a:xfrm>
              <a:off x="3309621" y="1041080"/>
              <a:ext cx="155587" cy="397048"/>
            </a:xfrm>
            <a:custGeom>
              <a:avLst/>
              <a:gdLst>
                <a:gd name="connsiteX0" fmla="*/ 73901 w 246296"/>
                <a:gd name="connsiteY0" fmla="*/ 235987 h 560081"/>
                <a:gd name="connsiteX1" fmla="*/ 73901 w 246296"/>
                <a:gd name="connsiteY1" fmla="*/ 542697 h 560081"/>
                <a:gd name="connsiteX2" fmla="*/ 172395 w 246296"/>
                <a:gd name="connsiteY2" fmla="*/ 560081 h 560081"/>
                <a:gd name="connsiteX3" fmla="*/ 172395 w 246296"/>
                <a:gd name="connsiteY3" fmla="*/ 235987 h 560081"/>
                <a:gd name="connsiteX4" fmla="*/ 235988 w 246296"/>
                <a:gd name="connsiteY4" fmla="*/ 73901 h 560081"/>
                <a:gd name="connsiteX5" fmla="*/ 73901 w 246296"/>
                <a:gd name="connsiteY5" fmla="*/ 10310 h 560081"/>
                <a:gd name="connsiteX6" fmla="*/ 10309 w 246296"/>
                <a:gd name="connsiteY6" fmla="*/ 172395 h 560081"/>
                <a:gd name="connsiteX7" fmla="*/ 73901 w 246296"/>
                <a:gd name="connsiteY7" fmla="*/ 235987 h 56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6296" h="560081">
                  <a:moveTo>
                    <a:pt x="73901" y="235987"/>
                  </a:moveTo>
                  <a:lnTo>
                    <a:pt x="73901" y="542697"/>
                  </a:lnTo>
                  <a:cubicBezTo>
                    <a:pt x="107377" y="543918"/>
                    <a:pt x="140523" y="549769"/>
                    <a:pt x="172395" y="560081"/>
                  </a:cubicBezTo>
                  <a:lnTo>
                    <a:pt x="172395" y="235987"/>
                  </a:lnTo>
                  <a:cubicBezTo>
                    <a:pt x="234715" y="208788"/>
                    <a:pt x="263184" y="136220"/>
                    <a:pt x="235988" y="73901"/>
                  </a:cubicBezTo>
                  <a:cubicBezTo>
                    <a:pt x="208789" y="11582"/>
                    <a:pt x="136221" y="-16889"/>
                    <a:pt x="73901" y="10310"/>
                  </a:cubicBezTo>
                  <a:cubicBezTo>
                    <a:pt x="11582" y="37508"/>
                    <a:pt x="-16888" y="110075"/>
                    <a:pt x="10309" y="172395"/>
                  </a:cubicBezTo>
                  <a:cubicBezTo>
                    <a:pt x="22729" y="200852"/>
                    <a:pt x="45444" y="223567"/>
                    <a:pt x="73901" y="235987"/>
                  </a:cubicBezTo>
                  <a:close/>
                </a:path>
              </a:pathLst>
            </a:custGeom>
            <a:solidFill>
              <a:srgbClr val="000000"/>
            </a:solidFill>
            <a:ln w="246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DDF3712F-8EB4-6E6A-B511-89DAE0E636DE}"/>
                </a:ext>
              </a:extLst>
            </p:cNvPr>
            <p:cNvSpPr/>
            <p:nvPr/>
          </p:nvSpPr>
          <p:spPr>
            <a:xfrm>
              <a:off x="3653861" y="1265726"/>
              <a:ext cx="326670" cy="393243"/>
            </a:xfrm>
            <a:custGeom>
              <a:avLst/>
              <a:gdLst>
                <a:gd name="connsiteX0" fmla="*/ 80273 w 517123"/>
                <a:gd name="connsiteY0" fmla="*/ 540678 h 554713"/>
                <a:gd name="connsiteX1" fmla="*/ 98494 w 517123"/>
                <a:gd name="connsiteY1" fmla="*/ 554714 h 554713"/>
                <a:gd name="connsiteX2" fmla="*/ 98494 w 517123"/>
                <a:gd name="connsiteY2" fmla="*/ 468039 h 554713"/>
                <a:gd name="connsiteX3" fmla="*/ 147741 w 517123"/>
                <a:gd name="connsiteY3" fmla="*/ 418792 h 554713"/>
                <a:gd name="connsiteX4" fmla="*/ 295482 w 517123"/>
                <a:gd name="connsiteY4" fmla="*/ 418792 h 554713"/>
                <a:gd name="connsiteX5" fmla="*/ 443222 w 517123"/>
                <a:gd name="connsiteY5" fmla="*/ 271052 h 554713"/>
                <a:gd name="connsiteX6" fmla="*/ 443222 w 517123"/>
                <a:gd name="connsiteY6" fmla="*/ 235988 h 554713"/>
                <a:gd name="connsiteX7" fmla="*/ 506815 w 517123"/>
                <a:gd name="connsiteY7" fmla="*/ 73901 h 554713"/>
                <a:gd name="connsiteX8" fmla="*/ 344728 w 517123"/>
                <a:gd name="connsiteY8" fmla="*/ 10309 h 554713"/>
                <a:gd name="connsiteX9" fmla="*/ 281136 w 517123"/>
                <a:gd name="connsiteY9" fmla="*/ 172395 h 554713"/>
                <a:gd name="connsiteX10" fmla="*/ 344728 w 517123"/>
                <a:gd name="connsiteY10" fmla="*/ 235988 h 554713"/>
                <a:gd name="connsiteX11" fmla="*/ 344728 w 517123"/>
                <a:gd name="connsiteY11" fmla="*/ 271052 h 554713"/>
                <a:gd name="connsiteX12" fmla="*/ 295482 w 517123"/>
                <a:gd name="connsiteY12" fmla="*/ 320298 h 554713"/>
                <a:gd name="connsiteX13" fmla="*/ 147741 w 517123"/>
                <a:gd name="connsiteY13" fmla="*/ 320298 h 554713"/>
                <a:gd name="connsiteX14" fmla="*/ 0 w 517123"/>
                <a:gd name="connsiteY14" fmla="*/ 468039 h 554713"/>
                <a:gd name="connsiteX15" fmla="*/ 0 w 517123"/>
                <a:gd name="connsiteY15" fmla="*/ 500444 h 554713"/>
                <a:gd name="connsiteX16" fmla="*/ 80273 w 517123"/>
                <a:gd name="connsiteY16" fmla="*/ 540678 h 55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7123" h="554713">
                  <a:moveTo>
                    <a:pt x="80273" y="540678"/>
                  </a:moveTo>
                  <a:cubicBezTo>
                    <a:pt x="86576" y="545111"/>
                    <a:pt x="92584" y="549888"/>
                    <a:pt x="98494" y="554714"/>
                  </a:cubicBezTo>
                  <a:lnTo>
                    <a:pt x="98494" y="468039"/>
                  </a:lnTo>
                  <a:cubicBezTo>
                    <a:pt x="98494" y="440840"/>
                    <a:pt x="120542" y="418792"/>
                    <a:pt x="147741" y="418792"/>
                  </a:cubicBezTo>
                  <a:lnTo>
                    <a:pt x="295482" y="418792"/>
                  </a:lnTo>
                  <a:cubicBezTo>
                    <a:pt x="377037" y="418696"/>
                    <a:pt x="443126" y="352607"/>
                    <a:pt x="443222" y="271052"/>
                  </a:cubicBezTo>
                  <a:lnTo>
                    <a:pt x="443222" y="235988"/>
                  </a:lnTo>
                  <a:cubicBezTo>
                    <a:pt x="505542" y="208789"/>
                    <a:pt x="534012" y="136221"/>
                    <a:pt x="506815" y="73901"/>
                  </a:cubicBezTo>
                  <a:cubicBezTo>
                    <a:pt x="479616" y="11582"/>
                    <a:pt x="407048" y="-16888"/>
                    <a:pt x="344728" y="10309"/>
                  </a:cubicBezTo>
                  <a:cubicBezTo>
                    <a:pt x="282409" y="37508"/>
                    <a:pt x="253939" y="110076"/>
                    <a:pt x="281136" y="172395"/>
                  </a:cubicBezTo>
                  <a:cubicBezTo>
                    <a:pt x="293556" y="200853"/>
                    <a:pt x="316271" y="223568"/>
                    <a:pt x="344728" y="235988"/>
                  </a:cubicBezTo>
                  <a:lnTo>
                    <a:pt x="344728" y="271052"/>
                  </a:lnTo>
                  <a:cubicBezTo>
                    <a:pt x="344728" y="298251"/>
                    <a:pt x="322681" y="320298"/>
                    <a:pt x="295482" y="320298"/>
                  </a:cubicBezTo>
                  <a:lnTo>
                    <a:pt x="147741" y="320298"/>
                  </a:lnTo>
                  <a:cubicBezTo>
                    <a:pt x="66180" y="320380"/>
                    <a:pt x="81" y="386479"/>
                    <a:pt x="0" y="468039"/>
                  </a:cubicBezTo>
                  <a:lnTo>
                    <a:pt x="0" y="500444"/>
                  </a:lnTo>
                  <a:cubicBezTo>
                    <a:pt x="28556" y="509919"/>
                    <a:pt x="55592" y="523472"/>
                    <a:pt x="80273" y="540678"/>
                  </a:cubicBezTo>
                  <a:close/>
                </a:path>
              </a:pathLst>
            </a:custGeom>
            <a:solidFill>
              <a:srgbClr val="000000"/>
            </a:solidFill>
            <a:ln w="246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B3813C9-91EF-7755-524C-527DBEA17F90}"/>
                </a:ext>
              </a:extLst>
            </p:cNvPr>
            <p:cNvSpPr/>
            <p:nvPr/>
          </p:nvSpPr>
          <p:spPr>
            <a:xfrm>
              <a:off x="2767307" y="2192640"/>
              <a:ext cx="326670" cy="376171"/>
            </a:xfrm>
            <a:custGeom>
              <a:avLst/>
              <a:gdLst>
                <a:gd name="connsiteX0" fmla="*/ 418630 w 517123"/>
                <a:gd name="connsiteY0" fmla="*/ 0 h 530631"/>
                <a:gd name="connsiteX1" fmla="*/ 418630 w 517123"/>
                <a:gd name="connsiteY1" fmla="*/ 62593 h 530631"/>
                <a:gd name="connsiteX2" fmla="*/ 369383 w 517123"/>
                <a:gd name="connsiteY2" fmla="*/ 111840 h 530631"/>
                <a:gd name="connsiteX3" fmla="*/ 221642 w 517123"/>
                <a:gd name="connsiteY3" fmla="*/ 111840 h 530631"/>
                <a:gd name="connsiteX4" fmla="*/ 73901 w 517123"/>
                <a:gd name="connsiteY4" fmla="*/ 259581 h 530631"/>
                <a:gd name="connsiteX5" fmla="*/ 73901 w 517123"/>
                <a:gd name="connsiteY5" fmla="*/ 294644 h 530631"/>
                <a:gd name="connsiteX6" fmla="*/ 10309 w 517123"/>
                <a:gd name="connsiteY6" fmla="*/ 456731 h 530631"/>
                <a:gd name="connsiteX7" fmla="*/ 172395 w 517123"/>
                <a:gd name="connsiteY7" fmla="*/ 520321 h 530631"/>
                <a:gd name="connsiteX8" fmla="*/ 235988 w 517123"/>
                <a:gd name="connsiteY8" fmla="*/ 358237 h 530631"/>
                <a:gd name="connsiteX9" fmla="*/ 172395 w 517123"/>
                <a:gd name="connsiteY9" fmla="*/ 294644 h 530631"/>
                <a:gd name="connsiteX10" fmla="*/ 172395 w 517123"/>
                <a:gd name="connsiteY10" fmla="*/ 259581 h 530631"/>
                <a:gd name="connsiteX11" fmla="*/ 221642 w 517123"/>
                <a:gd name="connsiteY11" fmla="*/ 210334 h 530631"/>
                <a:gd name="connsiteX12" fmla="*/ 369383 w 517123"/>
                <a:gd name="connsiteY12" fmla="*/ 210334 h 530631"/>
                <a:gd name="connsiteX13" fmla="*/ 517124 w 517123"/>
                <a:gd name="connsiteY13" fmla="*/ 62593 h 530631"/>
                <a:gd name="connsiteX14" fmla="*/ 517124 w 517123"/>
                <a:gd name="connsiteY14" fmla="*/ 0 h 53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7123" h="530631">
                  <a:moveTo>
                    <a:pt x="418630" y="0"/>
                  </a:moveTo>
                  <a:lnTo>
                    <a:pt x="418630" y="62593"/>
                  </a:lnTo>
                  <a:cubicBezTo>
                    <a:pt x="418630" y="89792"/>
                    <a:pt x="396582" y="111840"/>
                    <a:pt x="369383" y="111840"/>
                  </a:cubicBezTo>
                  <a:lnTo>
                    <a:pt x="221642" y="111840"/>
                  </a:lnTo>
                  <a:cubicBezTo>
                    <a:pt x="140082" y="111921"/>
                    <a:pt x="73983" y="178020"/>
                    <a:pt x="73901" y="259581"/>
                  </a:cubicBezTo>
                  <a:lnTo>
                    <a:pt x="73901" y="294644"/>
                  </a:lnTo>
                  <a:cubicBezTo>
                    <a:pt x="11582" y="321843"/>
                    <a:pt x="-16888" y="394411"/>
                    <a:pt x="10309" y="456731"/>
                  </a:cubicBezTo>
                  <a:cubicBezTo>
                    <a:pt x="37508" y="519050"/>
                    <a:pt x="110076" y="547520"/>
                    <a:pt x="172395" y="520321"/>
                  </a:cubicBezTo>
                  <a:cubicBezTo>
                    <a:pt x="234715" y="493124"/>
                    <a:pt x="263184" y="420557"/>
                    <a:pt x="235988" y="358237"/>
                  </a:cubicBezTo>
                  <a:cubicBezTo>
                    <a:pt x="223568" y="329777"/>
                    <a:pt x="200853" y="307065"/>
                    <a:pt x="172395" y="294644"/>
                  </a:cubicBezTo>
                  <a:lnTo>
                    <a:pt x="172395" y="259581"/>
                  </a:lnTo>
                  <a:cubicBezTo>
                    <a:pt x="172395" y="232381"/>
                    <a:pt x="194443" y="210334"/>
                    <a:pt x="221642" y="210334"/>
                  </a:cubicBezTo>
                  <a:lnTo>
                    <a:pt x="369383" y="210334"/>
                  </a:lnTo>
                  <a:cubicBezTo>
                    <a:pt x="450938" y="210238"/>
                    <a:pt x="517028" y="144148"/>
                    <a:pt x="517124" y="62593"/>
                  </a:cubicBezTo>
                  <a:lnTo>
                    <a:pt x="517124" y="0"/>
                  </a:lnTo>
                  <a:close/>
                </a:path>
              </a:pathLst>
            </a:custGeom>
            <a:solidFill>
              <a:srgbClr val="000000"/>
            </a:solidFill>
            <a:ln w="246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A945A8A-72A7-FF27-208F-E2452B27E6DD}"/>
                </a:ext>
              </a:extLst>
            </p:cNvPr>
            <p:cNvSpPr/>
            <p:nvPr/>
          </p:nvSpPr>
          <p:spPr>
            <a:xfrm>
              <a:off x="3847148" y="1692012"/>
              <a:ext cx="303270" cy="174580"/>
            </a:xfrm>
            <a:custGeom>
              <a:avLst/>
              <a:gdLst>
                <a:gd name="connsiteX0" fmla="*/ 356769 w 480080"/>
                <a:gd name="connsiteY0" fmla="*/ 0 h 246265"/>
                <a:gd name="connsiteX1" fmla="*/ 244092 w 480080"/>
                <a:gd name="connsiteY1" fmla="*/ 73870 h 246265"/>
                <a:gd name="connsiteX2" fmla="*/ 0 w 480080"/>
                <a:gd name="connsiteY2" fmla="*/ 73870 h 246265"/>
                <a:gd name="connsiteX3" fmla="*/ 68084 w 480080"/>
                <a:gd name="connsiteY3" fmla="*/ 172364 h 246265"/>
                <a:gd name="connsiteX4" fmla="*/ 244092 w 480080"/>
                <a:gd name="connsiteY4" fmla="*/ 172364 h 246265"/>
                <a:gd name="connsiteX5" fmla="*/ 406179 w 480080"/>
                <a:gd name="connsiteY5" fmla="*/ 235957 h 246265"/>
                <a:gd name="connsiteX6" fmla="*/ 469771 w 480080"/>
                <a:gd name="connsiteY6" fmla="*/ 73870 h 246265"/>
                <a:gd name="connsiteX7" fmla="*/ 356769 w 480080"/>
                <a:gd name="connsiteY7" fmla="*/ 0 h 24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080" h="246265">
                  <a:moveTo>
                    <a:pt x="356769" y="0"/>
                  </a:moveTo>
                  <a:cubicBezTo>
                    <a:pt x="307874" y="64"/>
                    <a:pt x="263651" y="29058"/>
                    <a:pt x="244092" y="73870"/>
                  </a:cubicBezTo>
                  <a:lnTo>
                    <a:pt x="0" y="73870"/>
                  </a:lnTo>
                  <a:cubicBezTo>
                    <a:pt x="29974" y="101023"/>
                    <a:pt x="53275" y="134730"/>
                    <a:pt x="68084" y="172364"/>
                  </a:cubicBezTo>
                  <a:lnTo>
                    <a:pt x="244092" y="172364"/>
                  </a:lnTo>
                  <a:cubicBezTo>
                    <a:pt x="271291" y="234684"/>
                    <a:pt x="343859" y="263153"/>
                    <a:pt x="406179" y="235957"/>
                  </a:cubicBezTo>
                  <a:cubicBezTo>
                    <a:pt x="468498" y="208758"/>
                    <a:pt x="496968" y="136190"/>
                    <a:pt x="469771" y="73870"/>
                  </a:cubicBezTo>
                  <a:cubicBezTo>
                    <a:pt x="450166" y="28950"/>
                    <a:pt x="405782" y="-64"/>
                    <a:pt x="356769" y="0"/>
                  </a:cubicBezTo>
                  <a:close/>
                </a:path>
              </a:pathLst>
            </a:custGeom>
            <a:solidFill>
              <a:srgbClr val="000000"/>
            </a:solidFill>
            <a:ln w="246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96F036C8-194B-B9D8-C18F-036BC5426B02}"/>
                </a:ext>
              </a:extLst>
            </p:cNvPr>
            <p:cNvSpPr/>
            <p:nvPr/>
          </p:nvSpPr>
          <p:spPr>
            <a:xfrm>
              <a:off x="3732172" y="2209503"/>
              <a:ext cx="311218" cy="273956"/>
            </a:xfrm>
            <a:custGeom>
              <a:avLst/>
              <a:gdLst>
                <a:gd name="connsiteX0" fmla="*/ 369352 w 492662"/>
                <a:gd name="connsiteY0" fmla="*/ 140181 h 386446"/>
                <a:gd name="connsiteX1" fmla="*/ 256675 w 492662"/>
                <a:gd name="connsiteY1" fmla="*/ 214052 h 386446"/>
                <a:gd name="connsiteX2" fmla="*/ 147741 w 492662"/>
                <a:gd name="connsiteY2" fmla="*/ 214052 h 386446"/>
                <a:gd name="connsiteX3" fmla="*/ 98494 w 492662"/>
                <a:gd name="connsiteY3" fmla="*/ 164805 h 386446"/>
                <a:gd name="connsiteX4" fmla="*/ 98494 w 492662"/>
                <a:gd name="connsiteY4" fmla="*/ 0 h 386446"/>
                <a:gd name="connsiteX5" fmla="*/ 55920 w 492662"/>
                <a:gd name="connsiteY5" fmla="*/ 3718 h 386446"/>
                <a:gd name="connsiteX6" fmla="*/ 0 w 492662"/>
                <a:gd name="connsiteY6" fmla="*/ 3718 h 386446"/>
                <a:gd name="connsiteX7" fmla="*/ 0 w 492662"/>
                <a:gd name="connsiteY7" fmla="*/ 164805 h 386446"/>
                <a:gd name="connsiteX8" fmla="*/ 147741 w 492662"/>
                <a:gd name="connsiteY8" fmla="*/ 312545 h 386446"/>
                <a:gd name="connsiteX9" fmla="*/ 256675 w 492662"/>
                <a:gd name="connsiteY9" fmla="*/ 312545 h 386446"/>
                <a:gd name="connsiteX10" fmla="*/ 418761 w 492662"/>
                <a:gd name="connsiteY10" fmla="*/ 376138 h 386446"/>
                <a:gd name="connsiteX11" fmla="*/ 482354 w 492662"/>
                <a:gd name="connsiteY11" fmla="*/ 214052 h 386446"/>
                <a:gd name="connsiteX12" fmla="*/ 369352 w 492662"/>
                <a:gd name="connsiteY12" fmla="*/ 140181 h 38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2662" h="386446">
                  <a:moveTo>
                    <a:pt x="369352" y="140181"/>
                  </a:moveTo>
                  <a:cubicBezTo>
                    <a:pt x="320457" y="140245"/>
                    <a:pt x="276233" y="169239"/>
                    <a:pt x="256675" y="214052"/>
                  </a:cubicBezTo>
                  <a:lnTo>
                    <a:pt x="147741" y="214052"/>
                  </a:lnTo>
                  <a:cubicBezTo>
                    <a:pt x="120542" y="214052"/>
                    <a:pt x="98494" y="192004"/>
                    <a:pt x="98494" y="164805"/>
                  </a:cubicBezTo>
                  <a:lnTo>
                    <a:pt x="98494" y="0"/>
                  </a:lnTo>
                  <a:cubicBezTo>
                    <a:pt x="84427" y="2388"/>
                    <a:pt x="70189" y="3632"/>
                    <a:pt x="55920" y="3718"/>
                  </a:cubicBezTo>
                  <a:lnTo>
                    <a:pt x="0" y="3718"/>
                  </a:lnTo>
                  <a:lnTo>
                    <a:pt x="0" y="164805"/>
                  </a:lnTo>
                  <a:cubicBezTo>
                    <a:pt x="96" y="246360"/>
                    <a:pt x="66185" y="312449"/>
                    <a:pt x="147741" y="312545"/>
                  </a:cubicBezTo>
                  <a:lnTo>
                    <a:pt x="256675" y="312545"/>
                  </a:lnTo>
                  <a:cubicBezTo>
                    <a:pt x="283874" y="374865"/>
                    <a:pt x="356442" y="403335"/>
                    <a:pt x="418761" y="376138"/>
                  </a:cubicBezTo>
                  <a:cubicBezTo>
                    <a:pt x="481081" y="348939"/>
                    <a:pt x="509551" y="276371"/>
                    <a:pt x="482354" y="214052"/>
                  </a:cubicBezTo>
                  <a:cubicBezTo>
                    <a:pt x="462749" y="169131"/>
                    <a:pt x="418365" y="140117"/>
                    <a:pt x="369352" y="140181"/>
                  </a:cubicBezTo>
                  <a:close/>
                </a:path>
              </a:pathLst>
            </a:custGeom>
            <a:solidFill>
              <a:srgbClr val="000000"/>
            </a:solidFill>
            <a:ln w="246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B2158D7-7F0B-2CD7-0CA5-93E954321C6A}"/>
                </a:ext>
              </a:extLst>
            </p:cNvPr>
            <p:cNvSpPr/>
            <p:nvPr/>
          </p:nvSpPr>
          <p:spPr>
            <a:xfrm>
              <a:off x="3351779" y="2354542"/>
              <a:ext cx="155587" cy="428538"/>
            </a:xfrm>
            <a:custGeom>
              <a:avLst/>
              <a:gdLst>
                <a:gd name="connsiteX0" fmla="*/ 172395 w 246296"/>
                <a:gd name="connsiteY0" fmla="*/ 368515 h 604501"/>
                <a:gd name="connsiteX1" fmla="*/ 172395 w 246296"/>
                <a:gd name="connsiteY1" fmla="*/ 0 h 604501"/>
                <a:gd name="connsiteX2" fmla="*/ 73901 w 246296"/>
                <a:gd name="connsiteY2" fmla="*/ 0 h 604501"/>
                <a:gd name="connsiteX3" fmla="*/ 73901 w 246296"/>
                <a:gd name="connsiteY3" fmla="*/ 368515 h 604501"/>
                <a:gd name="connsiteX4" fmla="*/ 10309 w 246296"/>
                <a:gd name="connsiteY4" fmla="*/ 530601 h 604501"/>
                <a:gd name="connsiteX5" fmla="*/ 172395 w 246296"/>
                <a:gd name="connsiteY5" fmla="*/ 594191 h 604501"/>
                <a:gd name="connsiteX6" fmla="*/ 235988 w 246296"/>
                <a:gd name="connsiteY6" fmla="*/ 432107 h 604501"/>
                <a:gd name="connsiteX7" fmla="*/ 172395 w 246296"/>
                <a:gd name="connsiteY7" fmla="*/ 368515 h 60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6296" h="604501">
                  <a:moveTo>
                    <a:pt x="172395" y="368515"/>
                  </a:moveTo>
                  <a:lnTo>
                    <a:pt x="172395" y="0"/>
                  </a:lnTo>
                  <a:lnTo>
                    <a:pt x="73901" y="0"/>
                  </a:lnTo>
                  <a:lnTo>
                    <a:pt x="73901" y="368515"/>
                  </a:lnTo>
                  <a:cubicBezTo>
                    <a:pt x="11582" y="395714"/>
                    <a:pt x="-16888" y="468282"/>
                    <a:pt x="10309" y="530601"/>
                  </a:cubicBezTo>
                  <a:cubicBezTo>
                    <a:pt x="37508" y="592921"/>
                    <a:pt x="110076" y="621390"/>
                    <a:pt x="172395" y="594191"/>
                  </a:cubicBezTo>
                  <a:cubicBezTo>
                    <a:pt x="234715" y="566995"/>
                    <a:pt x="263184" y="494427"/>
                    <a:pt x="235988" y="432107"/>
                  </a:cubicBezTo>
                  <a:cubicBezTo>
                    <a:pt x="223568" y="403647"/>
                    <a:pt x="200853" y="380935"/>
                    <a:pt x="172395" y="368515"/>
                  </a:cubicBezTo>
                  <a:close/>
                </a:path>
              </a:pathLst>
            </a:custGeom>
            <a:solidFill>
              <a:srgbClr val="000000"/>
            </a:solidFill>
            <a:ln w="246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" name="U-turn Arrow 55">
            <a:extLst>
              <a:ext uri="{FF2B5EF4-FFF2-40B4-BE49-F238E27FC236}">
                <a16:creationId xmlns:a16="http://schemas.microsoft.com/office/drawing/2014/main" id="{DCD442C7-2772-9425-BC21-839F927626EE}"/>
              </a:ext>
            </a:extLst>
          </p:cNvPr>
          <p:cNvSpPr/>
          <p:nvPr/>
        </p:nvSpPr>
        <p:spPr>
          <a:xfrm>
            <a:off x="6102986" y="1792538"/>
            <a:ext cx="2433457" cy="641596"/>
          </a:xfrm>
          <a:prstGeom prst="utur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U-turn Arrow 56">
            <a:extLst>
              <a:ext uri="{FF2B5EF4-FFF2-40B4-BE49-F238E27FC236}">
                <a16:creationId xmlns:a16="http://schemas.microsoft.com/office/drawing/2014/main" id="{43A2D4D2-D4C4-3DF9-A858-CE6013E03926}"/>
              </a:ext>
            </a:extLst>
          </p:cNvPr>
          <p:cNvSpPr/>
          <p:nvPr/>
        </p:nvSpPr>
        <p:spPr>
          <a:xfrm rot="10800000">
            <a:off x="6083147" y="3775443"/>
            <a:ext cx="2433457" cy="641596"/>
          </a:xfrm>
          <a:prstGeom prst="utur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B73132-0343-4E91-CE89-982A14236D77}"/>
              </a:ext>
            </a:extLst>
          </p:cNvPr>
          <p:cNvSpPr txBox="1"/>
          <p:nvPr/>
        </p:nvSpPr>
        <p:spPr>
          <a:xfrm>
            <a:off x="6721020" y="4506981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Observation 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C1A0DC-B5BF-FCDC-BA64-52DC0BDE3129}"/>
              </a:ext>
            </a:extLst>
          </p:cNvPr>
          <p:cNvSpPr txBox="1"/>
          <p:nvPr/>
        </p:nvSpPr>
        <p:spPr>
          <a:xfrm>
            <a:off x="6891551" y="144284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Action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D2ABC1A-B602-A89C-2A44-F0C6B2E0AD50}"/>
              </a:ext>
            </a:extLst>
          </p:cNvPr>
          <p:cNvSpPr txBox="1"/>
          <p:nvPr/>
        </p:nvSpPr>
        <p:spPr>
          <a:xfrm>
            <a:off x="8063117" y="2264002"/>
            <a:ext cx="75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Arena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382673-4EFD-9D1E-D4E6-07D1851E6BF6}"/>
              </a:ext>
            </a:extLst>
          </p:cNvPr>
          <p:cNvSpPr txBox="1"/>
          <p:nvPr/>
        </p:nvSpPr>
        <p:spPr>
          <a:xfrm>
            <a:off x="5788593" y="3488999"/>
            <a:ext cx="80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Agent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7CD2D2-EE2C-62D9-640C-1308368C4D65}"/>
              </a:ext>
            </a:extLst>
          </p:cNvPr>
          <p:cNvSpPr txBox="1"/>
          <p:nvPr/>
        </p:nvSpPr>
        <p:spPr>
          <a:xfrm>
            <a:off x="6188799" y="1032920"/>
            <a:ext cx="177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Experiments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6C0D8F5-9C11-50B1-6F1B-512A73F11C8B}"/>
              </a:ext>
            </a:extLst>
          </p:cNvPr>
          <p:cNvSpPr txBox="1"/>
          <p:nvPr/>
        </p:nvSpPr>
        <p:spPr>
          <a:xfrm>
            <a:off x="1970016" y="5000447"/>
            <a:ext cx="2498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Theoretical model</a:t>
            </a:r>
          </a:p>
        </p:txBody>
      </p:sp>
      <p:sp>
        <p:nvSpPr>
          <p:cNvPr id="82" name="U-turn Arrow 81">
            <a:extLst>
              <a:ext uri="{FF2B5EF4-FFF2-40B4-BE49-F238E27FC236}">
                <a16:creationId xmlns:a16="http://schemas.microsoft.com/office/drawing/2014/main" id="{5BB0B64D-DF33-3FD1-8F95-D79BC4E4AFD9}"/>
              </a:ext>
            </a:extLst>
          </p:cNvPr>
          <p:cNvSpPr/>
          <p:nvPr/>
        </p:nvSpPr>
        <p:spPr>
          <a:xfrm>
            <a:off x="3036573" y="487131"/>
            <a:ext cx="4029952" cy="688489"/>
          </a:xfrm>
          <a:prstGeom prst="uturnArrow">
            <a:avLst/>
          </a:prstGeom>
          <a:solidFill>
            <a:srgbClr val="F9E33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U-turn Arrow 82">
            <a:extLst>
              <a:ext uri="{FF2B5EF4-FFF2-40B4-BE49-F238E27FC236}">
                <a16:creationId xmlns:a16="http://schemas.microsoft.com/office/drawing/2014/main" id="{6F2E14E0-BDEC-5CC8-C321-4685193C4A93}"/>
              </a:ext>
            </a:extLst>
          </p:cNvPr>
          <p:cNvSpPr/>
          <p:nvPr/>
        </p:nvSpPr>
        <p:spPr>
          <a:xfrm rot="10800000">
            <a:off x="3036574" y="5307994"/>
            <a:ext cx="4029952" cy="688489"/>
          </a:xfrm>
          <a:prstGeom prst="uturnArrow">
            <a:avLst/>
          </a:prstGeom>
          <a:solidFill>
            <a:srgbClr val="F9E33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364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D36514-DB19-7134-0B67-149A2ADE41D7}"/>
              </a:ext>
            </a:extLst>
          </p:cNvPr>
          <p:cNvSpPr txBox="1"/>
          <p:nvPr/>
        </p:nvSpPr>
        <p:spPr>
          <a:xfrm>
            <a:off x="394189" y="152400"/>
            <a:ext cx="415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063CF-5AE0-DE3F-2821-1920F222722C}"/>
              </a:ext>
            </a:extLst>
          </p:cNvPr>
          <p:cNvSpPr txBox="1"/>
          <p:nvPr/>
        </p:nvSpPr>
        <p:spPr>
          <a:xfrm>
            <a:off x="3944133" y="152400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5614F0-D950-E26D-2603-FA375AA25109}"/>
              </a:ext>
            </a:extLst>
          </p:cNvPr>
          <p:cNvSpPr txBox="1"/>
          <p:nvPr/>
        </p:nvSpPr>
        <p:spPr>
          <a:xfrm>
            <a:off x="7441326" y="152400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51AF4-B8DA-1F07-ACBB-C025FB936347}"/>
              </a:ext>
            </a:extLst>
          </p:cNvPr>
          <p:cNvSpPr txBox="1"/>
          <p:nvPr/>
        </p:nvSpPr>
        <p:spPr>
          <a:xfrm>
            <a:off x="1978613" y="2954733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78838E-77F4-D2A0-14C3-8E3EEF45953E}"/>
              </a:ext>
            </a:extLst>
          </p:cNvPr>
          <p:cNvSpPr txBox="1"/>
          <p:nvPr/>
        </p:nvSpPr>
        <p:spPr>
          <a:xfrm>
            <a:off x="2676034" y="3102007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 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71647F-9953-F5AE-80BA-361493BD96CD}"/>
              </a:ext>
            </a:extLst>
          </p:cNvPr>
          <p:cNvSpPr txBox="1"/>
          <p:nvPr/>
        </p:nvSpPr>
        <p:spPr>
          <a:xfrm>
            <a:off x="2676034" y="3102007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 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A962AA-0EC9-5B15-7049-914BE7EF73B8}"/>
              </a:ext>
            </a:extLst>
          </p:cNvPr>
          <p:cNvCxnSpPr>
            <a:cxnSpLocks/>
          </p:cNvCxnSpPr>
          <p:nvPr/>
        </p:nvCxnSpPr>
        <p:spPr>
          <a:xfrm>
            <a:off x="5850541" y="4513915"/>
            <a:ext cx="500838" cy="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B88BABF-A576-6B3F-21A6-DD3AC6111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73" y="3286673"/>
            <a:ext cx="3307500" cy="252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169295D-D78F-2B3A-7E41-43DA740F0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13" y="366123"/>
            <a:ext cx="3382827" cy="252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F83CF62-1DC8-3A3A-3AEC-6E229859A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640" y="366123"/>
            <a:ext cx="3311803" cy="252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2158F2D-D554-D85C-B717-473CFF6C3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643" y="366123"/>
            <a:ext cx="3311803" cy="252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C8FB079-6147-62F5-A694-0D27EC3B5E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0690" y="3286673"/>
            <a:ext cx="33075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49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8AA7FC6-6DEC-18B3-1119-B03C0A492A39}"/>
              </a:ext>
            </a:extLst>
          </p:cNvPr>
          <p:cNvSpPr txBox="1"/>
          <p:nvPr/>
        </p:nvSpPr>
        <p:spPr>
          <a:xfrm>
            <a:off x="197090" y="16167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943A9B-9185-5434-C603-9A225768D62A}"/>
              </a:ext>
            </a:extLst>
          </p:cNvPr>
          <p:cNvSpPr txBox="1"/>
          <p:nvPr/>
        </p:nvSpPr>
        <p:spPr>
          <a:xfrm>
            <a:off x="3654686" y="161673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C69C6-9A55-EB40-94D5-7788A23EFB22}"/>
              </a:ext>
            </a:extLst>
          </p:cNvPr>
          <p:cNvSpPr txBox="1"/>
          <p:nvPr/>
        </p:nvSpPr>
        <p:spPr>
          <a:xfrm>
            <a:off x="6874271" y="161672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39C6A85-C1CD-CD36-2FCE-72529EF1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648" y="362267"/>
            <a:ext cx="2658941" cy="23109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0B23B1-9E85-99FE-5973-B6526ABCC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290" y="336229"/>
            <a:ext cx="2718860" cy="23629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624907-4373-8A79-7C18-1B2563C8E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11" y="292805"/>
            <a:ext cx="3069675" cy="244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36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D0DAD4E-410E-2F24-5210-5C84F8A6DA24}"/>
              </a:ext>
            </a:extLst>
          </p:cNvPr>
          <p:cNvSpPr txBox="1"/>
          <p:nvPr/>
        </p:nvSpPr>
        <p:spPr>
          <a:xfrm>
            <a:off x="3516282" y="360814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820730-801E-2FD8-970F-FE9787835238}"/>
              </a:ext>
            </a:extLst>
          </p:cNvPr>
          <p:cNvSpPr txBox="1"/>
          <p:nvPr/>
        </p:nvSpPr>
        <p:spPr>
          <a:xfrm>
            <a:off x="8246955" y="788730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265000-E758-B4DC-47CB-AEBB0B6E5F17}"/>
              </a:ext>
            </a:extLst>
          </p:cNvPr>
          <p:cNvSpPr/>
          <p:nvPr/>
        </p:nvSpPr>
        <p:spPr>
          <a:xfrm>
            <a:off x="555599" y="1985881"/>
            <a:ext cx="3296612" cy="3819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247A769-2086-1834-B397-0F746B0EB0F7}"/>
              </a:ext>
            </a:extLst>
          </p:cNvPr>
          <p:cNvSpPr/>
          <p:nvPr/>
        </p:nvSpPr>
        <p:spPr>
          <a:xfrm>
            <a:off x="900407" y="2030247"/>
            <a:ext cx="318682" cy="295752"/>
          </a:xfrm>
          <a:prstGeom prst="roundRect">
            <a:avLst/>
          </a:prstGeom>
          <a:solidFill>
            <a:srgbClr val="FF8D58"/>
          </a:solidFill>
          <a:ln>
            <a:solidFill>
              <a:srgbClr val="FF8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62DEE27-5A05-A983-9C10-F48A7731FBE7}"/>
              </a:ext>
            </a:extLst>
          </p:cNvPr>
          <p:cNvSpPr/>
          <p:nvPr/>
        </p:nvSpPr>
        <p:spPr>
          <a:xfrm>
            <a:off x="1420454" y="2030247"/>
            <a:ext cx="318682" cy="295752"/>
          </a:xfrm>
          <a:prstGeom prst="roundRect">
            <a:avLst/>
          </a:prstGeom>
          <a:solidFill>
            <a:srgbClr val="FF8D58"/>
          </a:solidFill>
          <a:ln>
            <a:solidFill>
              <a:srgbClr val="FF8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BAB9493-890C-7C46-B4D9-88D6CCAF1C14}"/>
              </a:ext>
            </a:extLst>
          </p:cNvPr>
          <p:cNvSpPr/>
          <p:nvPr/>
        </p:nvSpPr>
        <p:spPr>
          <a:xfrm>
            <a:off x="1940501" y="2030247"/>
            <a:ext cx="318682" cy="295752"/>
          </a:xfrm>
          <a:prstGeom prst="roundRect">
            <a:avLst/>
          </a:prstGeom>
          <a:solidFill>
            <a:srgbClr val="FF8D58"/>
          </a:solidFill>
          <a:ln>
            <a:solidFill>
              <a:srgbClr val="FF8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F82F8C1-DCC8-3069-43BC-C21C84676B7F}"/>
              </a:ext>
            </a:extLst>
          </p:cNvPr>
          <p:cNvSpPr/>
          <p:nvPr/>
        </p:nvSpPr>
        <p:spPr>
          <a:xfrm>
            <a:off x="2980594" y="2028987"/>
            <a:ext cx="318682" cy="295752"/>
          </a:xfrm>
          <a:prstGeom prst="roundRect">
            <a:avLst/>
          </a:prstGeom>
          <a:solidFill>
            <a:srgbClr val="FF8D58"/>
          </a:solidFill>
          <a:ln>
            <a:solidFill>
              <a:srgbClr val="FF8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82AD237-3E5E-D140-4B1F-CF0619088E60}"/>
              </a:ext>
            </a:extLst>
          </p:cNvPr>
          <p:cNvSpPr/>
          <p:nvPr/>
        </p:nvSpPr>
        <p:spPr>
          <a:xfrm>
            <a:off x="2460548" y="2030247"/>
            <a:ext cx="318682" cy="295752"/>
          </a:xfrm>
          <a:prstGeom prst="roundRect">
            <a:avLst/>
          </a:prstGeom>
          <a:solidFill>
            <a:srgbClr val="FF8D58"/>
          </a:solidFill>
          <a:ln>
            <a:solidFill>
              <a:srgbClr val="FF8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5D4EA1-0A13-464F-E9FF-25FF1420EB89}"/>
              </a:ext>
            </a:extLst>
          </p:cNvPr>
          <p:cNvSpPr/>
          <p:nvPr/>
        </p:nvSpPr>
        <p:spPr>
          <a:xfrm>
            <a:off x="980077" y="1808037"/>
            <a:ext cx="159341" cy="155661"/>
          </a:xfrm>
          <a:prstGeom prst="rect">
            <a:avLst/>
          </a:prstGeom>
          <a:solidFill>
            <a:srgbClr val="41049D">
              <a:alpha val="39000"/>
            </a:srgbClr>
          </a:solidFill>
          <a:ln>
            <a:solidFill>
              <a:srgbClr val="41049D">
                <a:alpha val="4068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F9A2925-AE4E-C025-9B09-82D1001683DE}"/>
              </a:ext>
            </a:extLst>
          </p:cNvPr>
          <p:cNvSpPr/>
          <p:nvPr/>
        </p:nvSpPr>
        <p:spPr>
          <a:xfrm>
            <a:off x="1507286" y="1717939"/>
            <a:ext cx="158261" cy="242279"/>
          </a:xfrm>
          <a:prstGeom prst="rect">
            <a:avLst/>
          </a:prstGeom>
          <a:solidFill>
            <a:srgbClr val="41049D">
              <a:alpha val="39000"/>
            </a:srgbClr>
          </a:solidFill>
          <a:ln>
            <a:solidFill>
              <a:srgbClr val="41049D">
                <a:alpha val="4068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5ABC8A-DF40-BA4A-9214-6C6723B7E0CF}"/>
              </a:ext>
            </a:extLst>
          </p:cNvPr>
          <p:cNvSpPr/>
          <p:nvPr/>
        </p:nvSpPr>
        <p:spPr>
          <a:xfrm>
            <a:off x="2007860" y="1581733"/>
            <a:ext cx="166705" cy="381965"/>
          </a:xfrm>
          <a:prstGeom prst="rect">
            <a:avLst/>
          </a:prstGeom>
          <a:solidFill>
            <a:srgbClr val="41049D">
              <a:alpha val="39000"/>
            </a:srgbClr>
          </a:solidFill>
          <a:ln>
            <a:solidFill>
              <a:srgbClr val="41049D">
                <a:alpha val="4068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2986A98-B666-E939-F0DD-BC4B17B22ED2}"/>
              </a:ext>
            </a:extLst>
          </p:cNvPr>
          <p:cNvSpPr/>
          <p:nvPr/>
        </p:nvSpPr>
        <p:spPr>
          <a:xfrm>
            <a:off x="2528583" y="1405909"/>
            <a:ext cx="166705" cy="557789"/>
          </a:xfrm>
          <a:prstGeom prst="rect">
            <a:avLst/>
          </a:prstGeom>
          <a:solidFill>
            <a:srgbClr val="41049D">
              <a:alpha val="39000"/>
            </a:srgbClr>
          </a:solidFill>
          <a:ln>
            <a:solidFill>
              <a:srgbClr val="41049D">
                <a:alpha val="4068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687B82-6D29-3E33-0EBE-175240730203}"/>
              </a:ext>
            </a:extLst>
          </p:cNvPr>
          <p:cNvSpPr/>
          <p:nvPr/>
        </p:nvSpPr>
        <p:spPr>
          <a:xfrm>
            <a:off x="3057482" y="1303814"/>
            <a:ext cx="164905" cy="669235"/>
          </a:xfrm>
          <a:prstGeom prst="rect">
            <a:avLst/>
          </a:prstGeom>
          <a:solidFill>
            <a:srgbClr val="41049D">
              <a:alpha val="39000"/>
            </a:srgbClr>
          </a:solidFill>
          <a:ln>
            <a:solidFill>
              <a:srgbClr val="41049D">
                <a:alpha val="4068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8BDE2BC-6BAB-EEB5-E6EC-1EAABDB0956F}"/>
              </a:ext>
            </a:extLst>
          </p:cNvPr>
          <p:cNvCxnSpPr/>
          <p:nvPr/>
        </p:nvCxnSpPr>
        <p:spPr>
          <a:xfrm flipV="1">
            <a:off x="608900" y="1167901"/>
            <a:ext cx="0" cy="8051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D32B322-BA00-042D-1685-DFFBE3E396A4}"/>
              </a:ext>
            </a:extLst>
          </p:cNvPr>
          <p:cNvGrpSpPr/>
          <p:nvPr/>
        </p:nvGrpSpPr>
        <p:grpSpPr>
          <a:xfrm>
            <a:off x="617807" y="1302989"/>
            <a:ext cx="3135240" cy="694440"/>
            <a:chOff x="452014" y="4658227"/>
            <a:chExt cx="3135240" cy="69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A1AFF78-91C0-B70E-18A8-04D752550BD3}"/>
                    </a:ext>
                  </a:extLst>
                </p14:cNvPr>
                <p14:cNvContentPartPr/>
                <p14:nvPr/>
              </p14:nvContentPartPr>
              <p14:xfrm>
                <a:off x="734614" y="5343279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A1AFF78-91C0-B70E-18A8-04D752550B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0294" y="5338959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ED4D492-E288-6A49-AB3B-DA80EE721E83}"/>
                    </a:ext>
                  </a:extLst>
                </p14:cNvPr>
                <p14:cNvContentPartPr/>
                <p14:nvPr/>
              </p14:nvContentPartPr>
              <p14:xfrm>
                <a:off x="3212494" y="5341119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ED4D492-E288-6A49-AB3B-DA80EE721E8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08174" y="5336799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77ED88D-8B57-3438-33E2-8E69A8CA86BC}"/>
                    </a:ext>
                  </a:extLst>
                </p14:cNvPr>
                <p14:cNvContentPartPr/>
                <p14:nvPr/>
              </p14:nvContentPartPr>
              <p14:xfrm>
                <a:off x="2513734" y="5098839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77ED88D-8B57-3438-33E2-8E69A8CA86B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09414" y="5094519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15E299E-56DD-DB82-8454-8FE21D84DEFA}"/>
                    </a:ext>
                  </a:extLst>
                </p14:cNvPr>
                <p14:cNvContentPartPr/>
                <p14:nvPr/>
              </p14:nvContentPartPr>
              <p14:xfrm>
                <a:off x="452014" y="4658227"/>
                <a:ext cx="3135240" cy="694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15E299E-56DD-DB82-8454-8FE21D84DEF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3374" y="4649227"/>
                  <a:ext cx="3152880" cy="71208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CD3B589-D27F-BF4B-C8F1-1C1400D8A793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V="1">
            <a:off x="900407" y="2176863"/>
            <a:ext cx="2398869" cy="1260"/>
          </a:xfrm>
          <a:prstGeom prst="line">
            <a:avLst/>
          </a:prstGeom>
          <a:ln w="19050">
            <a:solidFill>
              <a:srgbClr val="FF8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phic 58" descr="Rat with solid fill">
            <a:extLst>
              <a:ext uri="{FF2B5EF4-FFF2-40B4-BE49-F238E27FC236}">
                <a16:creationId xmlns:a16="http://schemas.microsoft.com/office/drawing/2014/main" id="{848FBA4D-318D-C975-9EB7-574808A0EC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8654" y="1858416"/>
            <a:ext cx="611393" cy="6179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C2845CC-6A02-D949-5CCB-238BAA886FC5}"/>
                  </a:ext>
                </a:extLst>
              </p:cNvPr>
              <p:cNvSpPr txBox="1"/>
              <p:nvPr/>
            </p:nvSpPr>
            <p:spPr>
              <a:xfrm>
                <a:off x="937454" y="2012894"/>
                <a:ext cx="2566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C2845CC-6A02-D949-5CCB-238BAA886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454" y="2012894"/>
                <a:ext cx="256672" cy="276999"/>
              </a:xfrm>
              <a:prstGeom prst="rect">
                <a:avLst/>
              </a:prstGeom>
              <a:blipFill>
                <a:blip r:embed="rId10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CE4E25E-DDB5-2F85-C862-A02D1EE0E2DD}"/>
                  </a:ext>
                </a:extLst>
              </p:cNvPr>
              <p:cNvSpPr txBox="1"/>
              <p:nvPr/>
            </p:nvSpPr>
            <p:spPr>
              <a:xfrm>
                <a:off x="1454810" y="2019612"/>
                <a:ext cx="2619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CE4E25E-DDB5-2F85-C862-A02D1EE0E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810" y="2019612"/>
                <a:ext cx="261995" cy="276999"/>
              </a:xfrm>
              <a:prstGeom prst="rect">
                <a:avLst/>
              </a:prstGeom>
              <a:blipFill>
                <a:blip r:embed="rId11"/>
                <a:stretch>
                  <a:fillRect l="-13636" r="-4545" b="-1304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F326AEC-A026-684F-8906-8A4DD7EA4B8E}"/>
                  </a:ext>
                </a:extLst>
              </p:cNvPr>
              <p:cNvSpPr txBox="1"/>
              <p:nvPr/>
            </p:nvSpPr>
            <p:spPr>
              <a:xfrm>
                <a:off x="1975360" y="2010261"/>
                <a:ext cx="2619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F326AEC-A026-684F-8906-8A4DD7EA4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360" y="2010261"/>
                <a:ext cx="261995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818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4ED03F1-4DCF-442F-77F7-99A325F942A2}"/>
                  </a:ext>
                </a:extLst>
              </p:cNvPr>
              <p:cNvSpPr txBox="1"/>
              <p:nvPr/>
            </p:nvSpPr>
            <p:spPr>
              <a:xfrm>
                <a:off x="2486600" y="2010260"/>
                <a:ext cx="257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4ED03F1-4DCF-442F-77F7-99A325F94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600" y="2010260"/>
                <a:ext cx="257506" cy="276999"/>
              </a:xfrm>
              <a:prstGeom prst="rect">
                <a:avLst/>
              </a:prstGeom>
              <a:blipFill>
                <a:blip r:embed="rId13"/>
                <a:stretch>
                  <a:fillRect l="-9091" r="-4545" b="-1818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AD3DCAC-4953-50F6-1EF4-A24FC697D890}"/>
                  </a:ext>
                </a:extLst>
              </p:cNvPr>
              <p:cNvSpPr txBox="1"/>
              <p:nvPr/>
            </p:nvSpPr>
            <p:spPr>
              <a:xfrm>
                <a:off x="3014824" y="2028878"/>
                <a:ext cx="2619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AD3DCAC-4953-50F6-1EF4-A24FC697D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824" y="2028878"/>
                <a:ext cx="261995" cy="276999"/>
              </a:xfrm>
              <a:prstGeom prst="rect">
                <a:avLst/>
              </a:prstGeom>
              <a:blipFill>
                <a:blip r:embed="rId14"/>
                <a:stretch>
                  <a:fillRect l="-13636" r="-4545" b="-1304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AAAD47D-BE7C-013E-BC9C-3A7ABB2CA71D}"/>
                  </a:ext>
                </a:extLst>
              </p:cNvPr>
              <p:cNvSpPr txBox="1"/>
              <p:nvPr/>
            </p:nvSpPr>
            <p:spPr>
              <a:xfrm rot="16200000">
                <a:off x="-22263" y="1488980"/>
                <a:ext cx="796053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AAAD47D-BE7C-013E-BC9C-3A7ABB2CA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2263" y="1488980"/>
                <a:ext cx="796053" cy="391646"/>
              </a:xfrm>
              <a:prstGeom prst="rect">
                <a:avLst/>
              </a:prstGeom>
              <a:blipFill>
                <a:blip r:embed="rId15"/>
                <a:stretch>
                  <a:fillRect t="-32813" r="-625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" name="Graphic 79" descr="Cheese with solid fill">
            <a:extLst>
              <a:ext uri="{FF2B5EF4-FFF2-40B4-BE49-F238E27FC236}">
                <a16:creationId xmlns:a16="http://schemas.microsoft.com/office/drawing/2014/main" id="{C4F95A52-3D85-3C79-7F81-D35C35BD64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42716" y="1983456"/>
            <a:ext cx="406669" cy="406669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D1B14B9F-588D-B8A0-28F0-45E05326D16F}"/>
              </a:ext>
            </a:extLst>
          </p:cNvPr>
          <p:cNvSpPr txBox="1"/>
          <p:nvPr/>
        </p:nvSpPr>
        <p:spPr>
          <a:xfrm>
            <a:off x="122467" y="40319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FD40DF0-E466-CCB9-CDF6-8D6B0EBF1271}"/>
                  </a:ext>
                </a:extLst>
              </p:cNvPr>
              <p:cNvSpPr txBox="1"/>
              <p:nvPr/>
            </p:nvSpPr>
            <p:spPr>
              <a:xfrm>
                <a:off x="8285994" y="2228061"/>
                <a:ext cx="1833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FD40DF0-E466-CCB9-CDF6-8D6B0EBF1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994" y="2228061"/>
                <a:ext cx="183319" cy="276999"/>
              </a:xfrm>
              <a:prstGeom prst="rect">
                <a:avLst/>
              </a:prstGeom>
              <a:blipFill>
                <a:blip r:embed="rId18"/>
                <a:stretch>
                  <a:fillRect l="-20000" r="-20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A8A480A-AD32-FE27-5CE9-DA12CEE062A4}"/>
                  </a:ext>
                </a:extLst>
              </p:cNvPr>
              <p:cNvSpPr txBox="1"/>
              <p:nvPr/>
            </p:nvSpPr>
            <p:spPr>
              <a:xfrm>
                <a:off x="-155929" y="822736"/>
                <a:ext cx="3801979" cy="583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12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fr-CH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H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CH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fr-CH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fr-CH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CH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CH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CH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CH" sz="1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fr-CH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H" sz="12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CH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H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CH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H" sz="12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fr-CH" sz="1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fr-CH" sz="1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fr-CH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sz="12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CH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fr-CH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CH" sz="1200" dirty="0"/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CH" sz="1200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A8A480A-AD32-FE27-5CE9-DA12CEE06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5929" y="822736"/>
                <a:ext cx="3801979" cy="583173"/>
              </a:xfrm>
              <a:prstGeom prst="rect">
                <a:avLst/>
              </a:prstGeom>
              <a:blipFill>
                <a:blip r:embed="rId19"/>
                <a:stretch>
                  <a:fillRect t="-102128" b="-14255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Oval 83">
            <a:extLst>
              <a:ext uri="{FF2B5EF4-FFF2-40B4-BE49-F238E27FC236}">
                <a16:creationId xmlns:a16="http://schemas.microsoft.com/office/drawing/2014/main" id="{6E177D64-6BDA-1529-7007-D9CB3FC1011D}"/>
              </a:ext>
            </a:extLst>
          </p:cNvPr>
          <p:cNvSpPr/>
          <p:nvPr/>
        </p:nvSpPr>
        <p:spPr>
          <a:xfrm>
            <a:off x="4663653" y="1557578"/>
            <a:ext cx="482664" cy="423512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427329E-5E21-6FEF-3CFD-967207C2441C}"/>
              </a:ext>
            </a:extLst>
          </p:cNvPr>
          <p:cNvSpPr/>
          <p:nvPr/>
        </p:nvSpPr>
        <p:spPr>
          <a:xfrm>
            <a:off x="4912872" y="1071214"/>
            <a:ext cx="401414" cy="332788"/>
          </a:xfrm>
          <a:prstGeom prst="ellipse">
            <a:avLst/>
          </a:prstGeom>
          <a:solidFill>
            <a:srgbClr val="FF8D58">
              <a:alpha val="9928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E1E6ABA-6602-7398-D622-85E730CEAF13}"/>
              </a:ext>
            </a:extLst>
          </p:cNvPr>
          <p:cNvSpPr/>
          <p:nvPr/>
        </p:nvSpPr>
        <p:spPr>
          <a:xfrm>
            <a:off x="4256984" y="1199220"/>
            <a:ext cx="406669" cy="332789"/>
          </a:xfrm>
          <a:prstGeom prst="ellipse">
            <a:avLst/>
          </a:prstGeom>
          <a:solidFill>
            <a:srgbClr val="FF8D5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C2522B6-D226-83D8-42D8-FE0490FD686B}"/>
              </a:ext>
            </a:extLst>
          </p:cNvPr>
          <p:cNvSpPr/>
          <p:nvPr/>
        </p:nvSpPr>
        <p:spPr>
          <a:xfrm>
            <a:off x="4384221" y="803254"/>
            <a:ext cx="401414" cy="332788"/>
          </a:xfrm>
          <a:prstGeom prst="ellipse">
            <a:avLst/>
          </a:prstGeom>
          <a:solidFill>
            <a:srgbClr val="FF8D5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1E46C74-7247-A01A-FCBE-6D4080F34465}"/>
              </a:ext>
            </a:extLst>
          </p:cNvPr>
          <p:cNvSpPr/>
          <p:nvPr/>
        </p:nvSpPr>
        <p:spPr>
          <a:xfrm>
            <a:off x="4860461" y="2144516"/>
            <a:ext cx="401414" cy="332788"/>
          </a:xfrm>
          <a:prstGeom prst="ellipse">
            <a:avLst/>
          </a:prstGeom>
          <a:solidFill>
            <a:srgbClr val="D43FDE">
              <a:alpha val="791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92DE2BBB-4EE8-2534-93C8-6DDDB889BE76}"/>
              </a:ext>
            </a:extLst>
          </p:cNvPr>
          <p:cNvSpPr/>
          <p:nvPr/>
        </p:nvSpPr>
        <p:spPr>
          <a:xfrm>
            <a:off x="4182564" y="1918149"/>
            <a:ext cx="406669" cy="332789"/>
          </a:xfrm>
          <a:prstGeom prst="ellipse">
            <a:avLst/>
          </a:prstGeom>
          <a:solidFill>
            <a:srgbClr val="D43FDE">
              <a:alpha val="4687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E40B21A-338B-E71B-0996-3301DBC11821}"/>
              </a:ext>
            </a:extLst>
          </p:cNvPr>
          <p:cNvSpPr/>
          <p:nvPr/>
        </p:nvSpPr>
        <p:spPr>
          <a:xfrm>
            <a:off x="4160349" y="2285239"/>
            <a:ext cx="401414" cy="332788"/>
          </a:xfrm>
          <a:prstGeom prst="ellipse">
            <a:avLst/>
          </a:prstGeom>
          <a:solidFill>
            <a:srgbClr val="D43FDE">
              <a:alpha val="4687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7F5CBFA-BC0C-89F3-B7CB-6226CDBB14CE}"/>
              </a:ext>
            </a:extLst>
          </p:cNvPr>
          <p:cNvCxnSpPr>
            <a:cxnSpLocks/>
          </p:cNvCxnSpPr>
          <p:nvPr/>
        </p:nvCxnSpPr>
        <p:spPr>
          <a:xfrm flipV="1">
            <a:off x="5800058" y="746376"/>
            <a:ext cx="0" cy="176003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riangle 110">
            <a:extLst>
              <a:ext uri="{FF2B5EF4-FFF2-40B4-BE49-F238E27FC236}">
                <a16:creationId xmlns:a16="http://schemas.microsoft.com/office/drawing/2014/main" id="{DDC4AE0E-1E94-DB3B-B0AD-0AEE8F998702}"/>
              </a:ext>
            </a:extLst>
          </p:cNvPr>
          <p:cNvSpPr/>
          <p:nvPr/>
        </p:nvSpPr>
        <p:spPr>
          <a:xfrm rot="19013490">
            <a:off x="4598444" y="1539949"/>
            <a:ext cx="121982" cy="89623"/>
          </a:xfrm>
          <a:prstGeom prst="triangle">
            <a:avLst/>
          </a:prstGeom>
          <a:solidFill>
            <a:srgbClr val="FF8D58">
              <a:alpha val="65920"/>
            </a:srgbClr>
          </a:solidFill>
          <a:ln>
            <a:solidFill>
              <a:srgbClr val="FF8D58">
                <a:alpha val="7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2" name="Triangle 111">
            <a:extLst>
              <a:ext uri="{FF2B5EF4-FFF2-40B4-BE49-F238E27FC236}">
                <a16:creationId xmlns:a16="http://schemas.microsoft.com/office/drawing/2014/main" id="{EF04ACF9-F52D-7418-235A-8AF7954CF055}"/>
              </a:ext>
            </a:extLst>
          </p:cNvPr>
          <p:cNvSpPr/>
          <p:nvPr/>
        </p:nvSpPr>
        <p:spPr>
          <a:xfrm rot="20709394">
            <a:off x="4749247" y="1454370"/>
            <a:ext cx="121982" cy="89623"/>
          </a:xfrm>
          <a:prstGeom prst="triangle">
            <a:avLst/>
          </a:prstGeom>
          <a:solidFill>
            <a:srgbClr val="FF8D58">
              <a:alpha val="65920"/>
            </a:srgbClr>
          </a:solidFill>
          <a:ln>
            <a:solidFill>
              <a:srgbClr val="FF8D58">
                <a:alpha val="6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3" name="Triangle 112">
            <a:extLst>
              <a:ext uri="{FF2B5EF4-FFF2-40B4-BE49-F238E27FC236}">
                <a16:creationId xmlns:a16="http://schemas.microsoft.com/office/drawing/2014/main" id="{68A0E0CD-8D56-E693-60EF-8B2E3C11D76E}"/>
              </a:ext>
            </a:extLst>
          </p:cNvPr>
          <p:cNvSpPr/>
          <p:nvPr/>
        </p:nvSpPr>
        <p:spPr>
          <a:xfrm rot="527933">
            <a:off x="4933049" y="1449496"/>
            <a:ext cx="121982" cy="89623"/>
          </a:xfrm>
          <a:prstGeom prst="triangle">
            <a:avLst/>
          </a:prstGeom>
          <a:solidFill>
            <a:srgbClr val="FF8D58">
              <a:alpha val="65920"/>
            </a:srgbClr>
          </a:solidFill>
          <a:ln>
            <a:solidFill>
              <a:srgbClr val="FF8D58">
                <a:alpha val="6391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6685389B-20EA-67A2-DA0B-145A2B2C9759}"/>
              </a:ext>
            </a:extLst>
          </p:cNvPr>
          <p:cNvCxnSpPr>
            <a:stCxn id="111" idx="0"/>
            <a:endCxn id="88" idx="5"/>
          </p:cNvCxnSpPr>
          <p:nvPr/>
        </p:nvCxnSpPr>
        <p:spPr>
          <a:xfrm flipH="1" flipV="1">
            <a:off x="4604098" y="1483273"/>
            <a:ext cx="24714" cy="68772"/>
          </a:xfrm>
          <a:prstGeom prst="line">
            <a:avLst/>
          </a:prstGeom>
          <a:ln w="12700">
            <a:solidFill>
              <a:srgbClr val="FF8D58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290F572-21B5-343D-4D77-B13839E95D8C}"/>
              </a:ext>
            </a:extLst>
          </p:cNvPr>
          <p:cNvCxnSpPr>
            <a:cxnSpLocks/>
            <a:stCxn id="112" idx="0"/>
            <a:endCxn id="92" idx="4"/>
          </p:cNvCxnSpPr>
          <p:nvPr/>
        </p:nvCxnSpPr>
        <p:spPr>
          <a:xfrm flipH="1" flipV="1">
            <a:off x="4584928" y="1136042"/>
            <a:ext cx="213830" cy="319823"/>
          </a:xfrm>
          <a:prstGeom prst="line">
            <a:avLst/>
          </a:prstGeom>
          <a:ln w="12700">
            <a:solidFill>
              <a:srgbClr val="FF8D58">
                <a:alpha val="6993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3B69F357-0C8F-79D2-1573-075CB7EBC9E6}"/>
              </a:ext>
            </a:extLst>
          </p:cNvPr>
          <p:cNvCxnSpPr>
            <a:cxnSpLocks/>
            <a:stCxn id="113" idx="0"/>
            <a:endCxn id="85" idx="3"/>
          </p:cNvCxnSpPr>
          <p:nvPr/>
        </p:nvCxnSpPr>
        <p:spPr>
          <a:xfrm flipH="1" flipV="1">
            <a:off x="4971658" y="1355266"/>
            <a:ext cx="29237" cy="94757"/>
          </a:xfrm>
          <a:prstGeom prst="line">
            <a:avLst/>
          </a:prstGeom>
          <a:ln w="9525">
            <a:solidFill>
              <a:srgbClr val="FF8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4F0ED800-1C74-A7BC-4526-F9CCE8B0F4AF}"/>
                  </a:ext>
                </a:extLst>
              </p14:cNvPr>
              <p14:cNvContentPartPr/>
              <p14:nvPr/>
            </p14:nvContentPartPr>
            <p14:xfrm>
              <a:off x="5809001" y="2167581"/>
              <a:ext cx="2410709" cy="235233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4F0ED800-1C74-A7BC-4526-F9CCE8B0F4A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00002" y="2158589"/>
                <a:ext cx="2428347" cy="252857"/>
              </a:xfrm>
              <a:prstGeom prst="rect">
                <a:avLst/>
              </a:prstGeom>
            </p:spPr>
          </p:pic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1E8C584-B314-C987-E465-B876019FDC06}"/>
              </a:ext>
            </a:extLst>
          </p:cNvPr>
          <p:cNvCxnSpPr>
            <a:cxnSpLocks/>
          </p:cNvCxnSpPr>
          <p:nvPr/>
        </p:nvCxnSpPr>
        <p:spPr>
          <a:xfrm>
            <a:off x="5800058" y="2506407"/>
            <a:ext cx="248593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riangle 129">
            <a:extLst>
              <a:ext uri="{FF2B5EF4-FFF2-40B4-BE49-F238E27FC236}">
                <a16:creationId xmlns:a16="http://schemas.microsoft.com/office/drawing/2014/main" id="{4151AFF0-6224-67C3-6321-6D458BBDDF34}"/>
              </a:ext>
            </a:extLst>
          </p:cNvPr>
          <p:cNvSpPr/>
          <p:nvPr/>
        </p:nvSpPr>
        <p:spPr>
          <a:xfrm rot="12801044">
            <a:off x="4678056" y="1977140"/>
            <a:ext cx="121982" cy="89623"/>
          </a:xfrm>
          <a:prstGeom prst="triangle">
            <a:avLst/>
          </a:prstGeom>
          <a:solidFill>
            <a:srgbClr val="D43FDE">
              <a:alpha val="65920"/>
            </a:srgbClr>
          </a:solidFill>
          <a:ln>
            <a:solidFill>
              <a:srgbClr val="D43FDE">
                <a:alpha val="5915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74BE4C7F-88D5-0096-551F-C628C9FDC473}"/>
              </a:ext>
            </a:extLst>
          </p:cNvPr>
          <p:cNvCxnSpPr>
            <a:cxnSpLocks/>
            <a:stCxn id="130" idx="0"/>
            <a:endCxn id="95" idx="7"/>
          </p:cNvCxnSpPr>
          <p:nvPr/>
        </p:nvCxnSpPr>
        <p:spPr>
          <a:xfrm flipH="1">
            <a:off x="4502977" y="2059383"/>
            <a:ext cx="211434" cy="274592"/>
          </a:xfrm>
          <a:prstGeom prst="line">
            <a:avLst/>
          </a:prstGeom>
          <a:ln w="12700">
            <a:solidFill>
              <a:srgbClr val="D43FDE">
                <a:alpha val="59157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riangle 133">
            <a:extLst>
              <a:ext uri="{FF2B5EF4-FFF2-40B4-BE49-F238E27FC236}">
                <a16:creationId xmlns:a16="http://schemas.microsoft.com/office/drawing/2014/main" id="{204C1703-3102-47DC-E20D-D97BAB8A36B7}"/>
              </a:ext>
            </a:extLst>
          </p:cNvPr>
          <p:cNvSpPr/>
          <p:nvPr/>
        </p:nvSpPr>
        <p:spPr>
          <a:xfrm rot="16814601">
            <a:off x="4906610" y="1992932"/>
            <a:ext cx="121982" cy="89623"/>
          </a:xfrm>
          <a:prstGeom prst="triangle">
            <a:avLst/>
          </a:prstGeom>
          <a:solidFill>
            <a:srgbClr val="D43FDE">
              <a:alpha val="65920"/>
            </a:srgbClr>
          </a:solidFill>
          <a:ln>
            <a:solidFill>
              <a:srgbClr val="D43FDE">
                <a:alpha val="6313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0800A7FA-A7F5-B5D9-9C9F-1B2FB4FA3A3B}"/>
              </a:ext>
            </a:extLst>
          </p:cNvPr>
          <p:cNvCxnSpPr>
            <a:cxnSpLocks/>
            <a:stCxn id="134" idx="2"/>
            <a:endCxn id="93" idx="0"/>
          </p:cNvCxnSpPr>
          <p:nvPr/>
        </p:nvCxnSpPr>
        <p:spPr>
          <a:xfrm>
            <a:off x="5000852" y="2105731"/>
            <a:ext cx="60316" cy="38785"/>
          </a:xfrm>
          <a:prstGeom prst="line">
            <a:avLst/>
          </a:prstGeom>
          <a:ln w="12700">
            <a:solidFill>
              <a:srgbClr val="D43FDE">
                <a:alpha val="6313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riangle 137">
            <a:extLst>
              <a:ext uri="{FF2B5EF4-FFF2-40B4-BE49-F238E27FC236}">
                <a16:creationId xmlns:a16="http://schemas.microsoft.com/office/drawing/2014/main" id="{EDAF6A9D-EB18-9FB1-9E17-C9B6CD44F0FD}"/>
              </a:ext>
            </a:extLst>
          </p:cNvPr>
          <p:cNvSpPr/>
          <p:nvPr/>
        </p:nvSpPr>
        <p:spPr>
          <a:xfrm rot="15078051">
            <a:off x="4557153" y="1842520"/>
            <a:ext cx="121982" cy="89623"/>
          </a:xfrm>
          <a:prstGeom prst="triangle">
            <a:avLst/>
          </a:prstGeom>
          <a:solidFill>
            <a:srgbClr val="D43FDE">
              <a:alpha val="65920"/>
            </a:srgbClr>
          </a:solidFill>
          <a:ln>
            <a:solidFill>
              <a:srgbClr val="D43FDE">
                <a:alpha val="6624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387D628-55E4-7E42-F645-E80D64555AD5}"/>
              </a:ext>
            </a:extLst>
          </p:cNvPr>
          <p:cNvCxnSpPr>
            <a:cxnSpLocks/>
            <a:endCxn id="138" idx="0"/>
          </p:cNvCxnSpPr>
          <p:nvPr/>
        </p:nvCxnSpPr>
        <p:spPr>
          <a:xfrm flipV="1">
            <a:off x="4505380" y="1901698"/>
            <a:ext cx="70318" cy="54029"/>
          </a:xfrm>
          <a:prstGeom prst="line">
            <a:avLst/>
          </a:prstGeom>
          <a:ln w="12700">
            <a:solidFill>
              <a:srgbClr val="D43FDE">
                <a:alpha val="66247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Graphic 146" descr="Rat with solid fill">
            <a:extLst>
              <a:ext uri="{FF2B5EF4-FFF2-40B4-BE49-F238E27FC236}">
                <a16:creationId xmlns:a16="http://schemas.microsoft.com/office/drawing/2014/main" id="{DCAA7088-E35B-B6CB-FC34-1D74119364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76705" y="601138"/>
            <a:ext cx="611393" cy="617925"/>
          </a:xfrm>
          <a:prstGeom prst="rect">
            <a:avLst/>
          </a:prstGeom>
        </p:spPr>
      </p:pic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351C66E-B743-1A9D-24B8-BC0E5039AAF4}"/>
              </a:ext>
            </a:extLst>
          </p:cNvPr>
          <p:cNvCxnSpPr>
            <a:cxnSpLocks/>
          </p:cNvCxnSpPr>
          <p:nvPr/>
        </p:nvCxnSpPr>
        <p:spPr>
          <a:xfrm>
            <a:off x="6521493" y="940549"/>
            <a:ext cx="1566302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510C83E-B442-9B61-9F38-A9D34B6AC8BD}"/>
                  </a:ext>
                </a:extLst>
              </p:cNvPr>
              <p:cNvSpPr txBox="1"/>
              <p:nvPr/>
            </p:nvSpPr>
            <p:spPr>
              <a:xfrm>
                <a:off x="4692849" y="1582962"/>
                <a:ext cx="4326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510C83E-B442-9B61-9F38-A9D34B6AC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849" y="1582962"/>
                <a:ext cx="432683" cy="276999"/>
              </a:xfrm>
              <a:prstGeom prst="rect">
                <a:avLst/>
              </a:prstGeom>
              <a:blipFill>
                <a:blip r:embed="rId22"/>
                <a:stretch>
                  <a:fillRect l="-5714" r="-2857" b="-1304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614ECAE1-EECD-6171-A982-B7881C6EE4E5}"/>
                  </a:ext>
                </a:extLst>
              </p14:cNvPr>
              <p14:cNvContentPartPr/>
              <p14:nvPr/>
            </p14:nvContentPartPr>
            <p14:xfrm>
              <a:off x="5828194" y="1193319"/>
              <a:ext cx="2241720" cy="3351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614ECAE1-EECD-6171-A982-B7881C6EE4E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819193" y="1184319"/>
                <a:ext cx="2259363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3A966F88-A6FB-F395-304E-750591F385B2}"/>
                  </a:ext>
                </a:extLst>
              </p14:cNvPr>
              <p14:cNvContentPartPr/>
              <p14:nvPr/>
            </p14:nvContentPartPr>
            <p14:xfrm>
              <a:off x="5856555" y="1244808"/>
              <a:ext cx="2390400" cy="29700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3A966F88-A6FB-F395-304E-750591F385B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47555" y="1235808"/>
                <a:ext cx="240804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9064F3C5-AFF1-B514-2F2F-8E70F4E03E7D}"/>
                  </a:ext>
                </a:extLst>
              </p14:cNvPr>
              <p14:cNvContentPartPr/>
              <p14:nvPr/>
            </p14:nvContentPartPr>
            <p14:xfrm>
              <a:off x="5888235" y="1192608"/>
              <a:ext cx="2162880" cy="3891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9064F3C5-AFF1-B514-2F2F-8E70F4E03E7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879234" y="1183608"/>
                <a:ext cx="2180523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E0C05765-420A-522E-B441-A7E40FCEC7D0}"/>
                  </a:ext>
                </a:extLst>
              </p14:cNvPr>
              <p14:cNvContentPartPr/>
              <p14:nvPr/>
            </p14:nvContentPartPr>
            <p14:xfrm>
              <a:off x="5800058" y="2160526"/>
              <a:ext cx="2230335" cy="277389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E0C05765-420A-522E-B441-A7E40FCEC7D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791059" y="2151520"/>
                <a:ext cx="2247973" cy="2950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3B5943CB-D762-8054-1D1E-B53888A490E2}"/>
                  </a:ext>
                </a:extLst>
              </p14:cNvPr>
              <p14:cNvContentPartPr/>
              <p14:nvPr/>
            </p14:nvContentPartPr>
            <p14:xfrm>
              <a:off x="5858207" y="2074406"/>
              <a:ext cx="2323243" cy="392317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3B5943CB-D762-8054-1D1E-B53888A490E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849206" y="2065408"/>
                <a:ext cx="2340884" cy="409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9054F183-157D-41A0-AAA1-70D04B8E2E9E}"/>
                  </a:ext>
                </a:extLst>
              </p14:cNvPr>
              <p14:cNvContentPartPr/>
              <p14:nvPr/>
            </p14:nvContentPartPr>
            <p14:xfrm>
              <a:off x="5786696" y="1727733"/>
              <a:ext cx="2460259" cy="218066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9054F183-157D-41A0-AAA1-70D04B8E2E9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777700" y="1718752"/>
                <a:ext cx="2477891" cy="235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B5B4B8DD-2646-78A2-3228-50493A961468}"/>
                  </a:ext>
                </a:extLst>
              </p:cNvPr>
              <p:cNvSpPr txBox="1"/>
              <p:nvPr/>
            </p:nvSpPr>
            <p:spPr>
              <a:xfrm>
                <a:off x="4786700" y="846258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B5B4B8DD-2646-78A2-3228-50493A961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700" y="846258"/>
                <a:ext cx="226023" cy="276999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BE6F5CBC-999C-754A-4003-CEDDD95E6691}"/>
                  </a:ext>
                </a:extLst>
              </p:cNvPr>
              <p:cNvSpPr txBox="1"/>
              <p:nvPr/>
            </p:nvSpPr>
            <p:spPr>
              <a:xfrm>
                <a:off x="4609060" y="2230019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BE6F5CBC-999C-754A-4003-CEDDD95E6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060" y="2230019"/>
                <a:ext cx="226023" cy="276999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6EDA1A57-3BE7-B676-9B68-F4856E04C179}"/>
                  </a:ext>
                </a:extLst>
              </p:cNvPr>
              <p:cNvSpPr txBox="1"/>
              <p:nvPr/>
            </p:nvSpPr>
            <p:spPr>
              <a:xfrm>
                <a:off x="4681148" y="1122519"/>
                <a:ext cx="241348" cy="1948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H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H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H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CH" sz="1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6EDA1A57-3BE7-B676-9B68-F4856E04C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148" y="1122519"/>
                <a:ext cx="241348" cy="194862"/>
              </a:xfrm>
              <a:prstGeom prst="rect">
                <a:avLst/>
              </a:prstGeom>
              <a:blipFill>
                <a:blip r:embed="rId36"/>
                <a:stretch>
                  <a:fillRect l="-10000" t="-6250" r="-5000" b="-1875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A38015A7-240A-44D3-F2D6-9870C8740FC7}"/>
                  </a:ext>
                </a:extLst>
              </p:cNvPr>
              <p:cNvSpPr txBox="1"/>
              <p:nvPr/>
            </p:nvSpPr>
            <p:spPr>
              <a:xfrm>
                <a:off x="4593064" y="2175491"/>
                <a:ext cx="211725" cy="2157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H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H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H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fr-CH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bSup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A38015A7-240A-44D3-F2D6-9870C8740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064" y="2175491"/>
                <a:ext cx="211725" cy="215765"/>
              </a:xfrm>
              <a:prstGeom prst="rect">
                <a:avLst/>
              </a:prstGeom>
              <a:blipFill>
                <a:blip r:embed="rId37"/>
                <a:stretch>
                  <a:fillRect l="-5556" t="-5556" r="-5556" b="-2222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3D5FD148-B934-A51A-E4AC-3379AB74CCBF}"/>
                  </a:ext>
                </a:extLst>
              </p:cNvPr>
              <p:cNvSpPr txBox="1"/>
              <p:nvPr/>
            </p:nvSpPr>
            <p:spPr>
              <a:xfrm>
                <a:off x="5378902" y="2203027"/>
                <a:ext cx="384464" cy="2157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H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H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CH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fr-CH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bSup>
                      <m:r>
                        <a:rPr lang="fr-CH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H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CH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3D5FD148-B934-A51A-E4AC-3379AB74C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902" y="2203027"/>
                <a:ext cx="384464" cy="215765"/>
              </a:xfrm>
              <a:prstGeom prst="rect">
                <a:avLst/>
              </a:prstGeom>
              <a:blipFill>
                <a:blip r:embed="rId38"/>
                <a:stretch>
                  <a:fillRect l="-6452" t="-5556" r="-12903" b="-2222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74359F0D-9DFE-4EA1-A8E0-FF0D9703BF9F}"/>
                  </a:ext>
                </a:extLst>
              </p:cNvPr>
              <p:cNvSpPr txBox="1"/>
              <p:nvPr/>
            </p:nvSpPr>
            <p:spPr>
              <a:xfrm>
                <a:off x="5359032" y="1333487"/>
                <a:ext cx="414088" cy="1948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H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H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CH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CH" sz="1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  <m:r>
                        <a:rPr lang="fr-CH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H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CH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74359F0D-9DFE-4EA1-A8E0-FF0D9703B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032" y="1333487"/>
                <a:ext cx="414088" cy="194862"/>
              </a:xfrm>
              <a:prstGeom prst="rect">
                <a:avLst/>
              </a:prstGeom>
              <a:blipFill>
                <a:blip r:embed="rId39"/>
                <a:stretch>
                  <a:fillRect l="-2941" t="-6250" r="-11765" b="-3125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670715B6-26DF-1B7C-D860-52CE4540003F}"/>
                  </a:ext>
                </a:extLst>
              </p:cNvPr>
              <p:cNvSpPr txBox="1"/>
              <p:nvPr/>
            </p:nvSpPr>
            <p:spPr>
              <a:xfrm>
                <a:off x="5260709" y="1708571"/>
                <a:ext cx="525336" cy="236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CH" sz="14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fr-CH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H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CH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670715B6-26DF-1B7C-D860-52CE45400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709" y="1708571"/>
                <a:ext cx="525336" cy="236155"/>
              </a:xfrm>
              <a:prstGeom prst="rect">
                <a:avLst/>
              </a:prstGeom>
              <a:blipFill>
                <a:blip r:embed="rId40"/>
                <a:stretch>
                  <a:fillRect l="-4762" r="-4762" b="-15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TextBox 181">
            <a:extLst>
              <a:ext uri="{FF2B5EF4-FFF2-40B4-BE49-F238E27FC236}">
                <a16:creationId xmlns:a16="http://schemas.microsoft.com/office/drawing/2014/main" id="{37CA4260-060C-BD2F-66DE-A213C60E3E19}"/>
              </a:ext>
            </a:extLst>
          </p:cNvPr>
          <p:cNvSpPr txBox="1"/>
          <p:nvPr/>
        </p:nvSpPr>
        <p:spPr>
          <a:xfrm>
            <a:off x="4378917" y="2564392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rgbClr val="D43FDE"/>
                </a:solidFill>
              </a:rPr>
              <a:t>Inhibition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444EDDA-A110-EECF-C2A0-F55E9770EACC}"/>
              </a:ext>
            </a:extLst>
          </p:cNvPr>
          <p:cNvSpPr txBox="1"/>
          <p:nvPr/>
        </p:nvSpPr>
        <p:spPr>
          <a:xfrm>
            <a:off x="4331741" y="481953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rgbClr val="FF8D58"/>
                </a:solidFill>
              </a:rPr>
              <a:t>Excitation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B533FED-DDF1-7B4A-3AEA-FAABAE43360E}"/>
              </a:ext>
            </a:extLst>
          </p:cNvPr>
          <p:cNvGrpSpPr/>
          <p:nvPr/>
        </p:nvGrpSpPr>
        <p:grpSpPr>
          <a:xfrm>
            <a:off x="8857962" y="623929"/>
            <a:ext cx="2782370" cy="2301212"/>
            <a:chOff x="9094283" y="454145"/>
            <a:chExt cx="2709028" cy="322702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35987CB-5633-5B10-41FB-1E82F5241E25}"/>
                </a:ext>
              </a:extLst>
            </p:cNvPr>
            <p:cNvSpPr/>
            <p:nvPr/>
          </p:nvSpPr>
          <p:spPr>
            <a:xfrm>
              <a:off x="9580747" y="454145"/>
              <a:ext cx="410588" cy="2068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32AA1430-E337-9B98-DEEC-82D063133FDC}"/>
                </a:ext>
              </a:extLst>
            </p:cNvPr>
            <p:cNvSpPr/>
            <p:nvPr/>
          </p:nvSpPr>
          <p:spPr>
            <a:xfrm>
              <a:off x="9696249" y="3261588"/>
              <a:ext cx="1424156" cy="419582"/>
            </a:xfrm>
            <a:prstGeom prst="roundRect">
              <a:avLst/>
            </a:prstGeom>
            <a:solidFill>
              <a:srgbClr val="F9E337">
                <a:alpha val="59782"/>
              </a:srgbClr>
            </a:solidFill>
            <a:ln>
              <a:solidFill>
                <a:srgbClr val="F9E337">
                  <a:alpha val="38349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1400" dirty="0">
                  <a:solidFill>
                    <a:schemeClr val="tx1"/>
                  </a:solidFill>
                </a:rPr>
                <a:t>Sensory data</a:t>
              </a:r>
            </a:p>
          </p:txBody>
        </p:sp>
        <p:sp>
          <p:nvSpPr>
            <p:cNvPr id="185" name="Rounded Rectangle 184">
              <a:extLst>
                <a:ext uri="{FF2B5EF4-FFF2-40B4-BE49-F238E27FC236}">
                  <a16:creationId xmlns:a16="http://schemas.microsoft.com/office/drawing/2014/main" id="{1989CFCD-40C5-F2BD-7A4C-943CF2364440}"/>
                </a:ext>
              </a:extLst>
            </p:cNvPr>
            <p:cNvSpPr/>
            <p:nvPr/>
          </p:nvSpPr>
          <p:spPr>
            <a:xfrm>
              <a:off x="9696249" y="478912"/>
              <a:ext cx="1424156" cy="419582"/>
            </a:xfrm>
            <a:prstGeom prst="roundRect">
              <a:avLst/>
            </a:prstGeom>
            <a:solidFill>
              <a:srgbClr val="D43FDE">
                <a:alpha val="59782"/>
              </a:srgbClr>
            </a:solidFill>
            <a:ln>
              <a:solidFill>
                <a:srgbClr val="D43FDE">
                  <a:alpha val="3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1400" dirty="0">
                  <a:solidFill>
                    <a:schemeClr val="tx1"/>
                  </a:solidFill>
                </a:rPr>
                <a:t>Cognitive map</a:t>
              </a:r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BF07A590-C7D9-927A-85F2-60E807C4FF14}"/>
                </a:ext>
              </a:extLst>
            </p:cNvPr>
            <p:cNvCxnSpPr>
              <a:cxnSpLocks/>
              <a:endCxn id="185" idx="1"/>
            </p:cNvCxnSpPr>
            <p:nvPr/>
          </p:nvCxnSpPr>
          <p:spPr>
            <a:xfrm>
              <a:off x="9094283" y="688703"/>
              <a:ext cx="601966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2902B8D5-785D-F9D4-F33B-454C20D1D9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9706" y="2411297"/>
              <a:ext cx="0" cy="79971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ounded Rectangle 190">
              <a:extLst>
                <a:ext uri="{FF2B5EF4-FFF2-40B4-BE49-F238E27FC236}">
                  <a16:creationId xmlns:a16="http://schemas.microsoft.com/office/drawing/2014/main" id="{9171BC28-E7E5-1470-C7D7-ED116E5404A7}"/>
                </a:ext>
              </a:extLst>
            </p:cNvPr>
            <p:cNvSpPr/>
            <p:nvPr/>
          </p:nvSpPr>
          <p:spPr>
            <a:xfrm>
              <a:off x="9586289" y="1712800"/>
              <a:ext cx="1644075" cy="601883"/>
            </a:xfrm>
            <a:prstGeom prst="roundRect">
              <a:avLst/>
            </a:prstGeom>
            <a:solidFill>
              <a:srgbClr val="FF8D58">
                <a:alpha val="57115"/>
              </a:srgbClr>
            </a:solidFill>
            <a:ln>
              <a:solidFill>
                <a:srgbClr val="FF8D58">
                  <a:alpha val="613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1400" dirty="0">
                  <a:solidFill>
                    <a:schemeClr val="tx1"/>
                  </a:solidFill>
                </a:rPr>
                <a:t>Relational memory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916EA1A8-4326-7339-1C58-AE23C36A2830}"/>
                </a:ext>
              </a:extLst>
            </p:cNvPr>
            <p:cNvCxnSpPr>
              <a:cxnSpLocks/>
            </p:cNvCxnSpPr>
            <p:nvPr/>
          </p:nvCxnSpPr>
          <p:spPr>
            <a:xfrm>
              <a:off x="11133494" y="688703"/>
              <a:ext cx="66981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C569E976-1B7F-D4B8-CE0E-D36852D1D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9706" y="907652"/>
              <a:ext cx="5553" cy="79599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01466331-8902-83CE-5D22-099A858752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486" y="907652"/>
              <a:ext cx="0" cy="80514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C3EFDBC6-E67C-1A26-FE1C-FA8CF0A31E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486" y="2411297"/>
              <a:ext cx="0" cy="80514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DB76BED1-FFDC-BE06-84E2-0C3551824460}"/>
                  </a:ext>
                </a:extLst>
              </p:cNvPr>
              <p:cNvSpPr txBox="1"/>
              <p:nvPr/>
            </p:nvSpPr>
            <p:spPr>
              <a:xfrm>
                <a:off x="8967503" y="426368"/>
                <a:ext cx="4535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DB76BED1-FFDC-BE06-84E2-0C3551824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503" y="426368"/>
                <a:ext cx="453586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52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78A1CB-4FEB-52EA-227F-25A13A3E9068}"/>
              </a:ext>
            </a:extLst>
          </p:cNvPr>
          <p:cNvSpPr txBox="1"/>
          <p:nvPr/>
        </p:nvSpPr>
        <p:spPr>
          <a:xfrm>
            <a:off x="413016" y="571157"/>
            <a:ext cx="61022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</a:rPr>
              <a:t>Models</a:t>
            </a:r>
            <a:endParaRPr lang="en-GB" b="1" i="0" u="none" strike="noStrike" dirty="0">
              <a:solidFill>
                <a:srgbClr val="000000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1800" b="1" dirty="0">
              <a:solidFill>
                <a:srgbClr val="000000"/>
              </a:solidFill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</a:rPr>
              <a:t>Experiments</a:t>
            </a:r>
            <a:endParaRPr lang="en-GB" b="1" i="0" u="none" strike="noStrike" dirty="0">
              <a:solidFill>
                <a:srgbClr val="000000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GB" b="1" i="0" u="none" strike="noStrike" dirty="0">
                <a:solidFill>
                  <a:srgbClr val="000000"/>
                </a:solidFill>
                <a:effectLst/>
              </a:rPr>
            </a:br>
            <a:r>
              <a:rPr lang="en-GB" sz="1800" b="1" i="0" u="none" strike="noStrike" dirty="0">
                <a:solidFill>
                  <a:srgbClr val="000000"/>
                </a:solidFill>
                <a:effectLst/>
              </a:rPr>
              <a:t>Sub experiments</a:t>
            </a:r>
            <a:endParaRPr lang="en-GB" b="1" i="0" u="none" strike="noStrike" dirty="0">
              <a:solidFill>
                <a:srgbClr val="000000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GB" b="1" i="0" u="none" strike="noStrike" dirty="0">
                <a:solidFill>
                  <a:srgbClr val="000000"/>
                </a:solidFill>
                <a:effectLst/>
              </a:rPr>
            </a:br>
            <a:r>
              <a:rPr lang="en-GB" sz="1800" b="1" i="0" u="none" strike="noStrike" dirty="0">
                <a:solidFill>
                  <a:srgbClr val="000000"/>
                </a:solidFill>
                <a:effectLst/>
              </a:rPr>
              <a:t>Runs/Instances</a:t>
            </a:r>
            <a:endParaRPr lang="en-GB" b="1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EDC444-96B7-A4BC-3487-D69B04B7D524}"/>
              </a:ext>
            </a:extLst>
          </p:cNvPr>
          <p:cNvCxnSpPr>
            <a:cxnSpLocks/>
          </p:cNvCxnSpPr>
          <p:nvPr/>
        </p:nvCxnSpPr>
        <p:spPr>
          <a:xfrm>
            <a:off x="430761" y="2593909"/>
            <a:ext cx="7912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889EED-201C-B9E0-1FC9-EE51CFE671C0}"/>
              </a:ext>
            </a:extLst>
          </p:cNvPr>
          <p:cNvCxnSpPr>
            <a:cxnSpLocks/>
          </p:cNvCxnSpPr>
          <p:nvPr/>
        </p:nvCxnSpPr>
        <p:spPr>
          <a:xfrm>
            <a:off x="430761" y="1463868"/>
            <a:ext cx="7912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A9F0EF-EE18-129D-6AA6-22741AA8727A}"/>
              </a:ext>
            </a:extLst>
          </p:cNvPr>
          <p:cNvCxnSpPr>
            <a:cxnSpLocks/>
          </p:cNvCxnSpPr>
          <p:nvPr/>
        </p:nvCxnSpPr>
        <p:spPr>
          <a:xfrm>
            <a:off x="430761" y="2028888"/>
            <a:ext cx="7912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6DD6F9-E08E-6728-C304-C68F4CE56B46}"/>
              </a:ext>
            </a:extLst>
          </p:cNvPr>
          <p:cNvCxnSpPr>
            <a:cxnSpLocks/>
          </p:cNvCxnSpPr>
          <p:nvPr/>
        </p:nvCxnSpPr>
        <p:spPr>
          <a:xfrm>
            <a:off x="430761" y="898848"/>
            <a:ext cx="7912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602A92-28E9-54A3-BA61-41003AE16F57}"/>
              </a:ext>
            </a:extLst>
          </p:cNvPr>
          <p:cNvSpPr txBox="1"/>
          <p:nvPr/>
        </p:nvSpPr>
        <p:spPr>
          <a:xfrm>
            <a:off x="122443" y="637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667197-418D-65E7-7191-5789B4A5FD23}"/>
              </a:ext>
            </a:extLst>
          </p:cNvPr>
          <p:cNvSpPr/>
          <p:nvPr/>
        </p:nvSpPr>
        <p:spPr>
          <a:xfrm>
            <a:off x="3248077" y="608793"/>
            <a:ext cx="296202" cy="247940"/>
          </a:xfrm>
          <a:prstGeom prst="ellipse">
            <a:avLst/>
          </a:prstGeom>
          <a:solidFill>
            <a:srgbClr val="41049D"/>
          </a:solidFill>
          <a:ln>
            <a:solidFill>
              <a:srgbClr val="4104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A554058-C707-E668-ECBB-C746C519F7DE}"/>
              </a:ext>
            </a:extLst>
          </p:cNvPr>
          <p:cNvSpPr/>
          <p:nvPr/>
        </p:nvSpPr>
        <p:spPr>
          <a:xfrm>
            <a:off x="6603408" y="580446"/>
            <a:ext cx="296202" cy="247940"/>
          </a:xfrm>
          <a:prstGeom prst="ellipse">
            <a:avLst/>
          </a:prstGeom>
          <a:solidFill>
            <a:srgbClr val="8D0FA8"/>
          </a:solidFill>
          <a:ln>
            <a:solidFill>
              <a:srgbClr val="8D0F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163D6F-BD0B-CFCE-2A15-F1C7B40E8FDA}"/>
              </a:ext>
            </a:extLst>
          </p:cNvPr>
          <p:cNvSpPr/>
          <p:nvPr/>
        </p:nvSpPr>
        <p:spPr>
          <a:xfrm>
            <a:off x="2819564" y="1177788"/>
            <a:ext cx="296202" cy="247940"/>
          </a:xfrm>
          <a:prstGeom prst="ellipse">
            <a:avLst/>
          </a:prstGeom>
          <a:solidFill>
            <a:srgbClr val="D43FDE"/>
          </a:solidFill>
          <a:ln>
            <a:solidFill>
              <a:srgbClr val="D43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1DDDABB-454C-ECFB-9FE2-E75B43B7E8FC}"/>
              </a:ext>
            </a:extLst>
          </p:cNvPr>
          <p:cNvSpPr/>
          <p:nvPr/>
        </p:nvSpPr>
        <p:spPr>
          <a:xfrm>
            <a:off x="3576531" y="1177788"/>
            <a:ext cx="296202" cy="247940"/>
          </a:xfrm>
          <a:prstGeom prst="ellipse">
            <a:avLst/>
          </a:prstGeom>
          <a:solidFill>
            <a:srgbClr val="F9E337"/>
          </a:solidFill>
          <a:ln>
            <a:solidFill>
              <a:srgbClr val="F9E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993535E-6AB6-E516-EA47-3786275B77C8}"/>
              </a:ext>
            </a:extLst>
          </p:cNvPr>
          <p:cNvSpPr/>
          <p:nvPr/>
        </p:nvSpPr>
        <p:spPr>
          <a:xfrm>
            <a:off x="2404457" y="1617674"/>
            <a:ext cx="296202" cy="247940"/>
          </a:xfrm>
          <a:prstGeom prst="ellipse">
            <a:avLst/>
          </a:prstGeom>
          <a:solidFill>
            <a:srgbClr val="D43FDE"/>
          </a:solidFill>
          <a:ln>
            <a:solidFill>
              <a:srgbClr val="D43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291B525-B6E9-A2CE-F4C6-8F814FEA6E83}"/>
              </a:ext>
            </a:extLst>
          </p:cNvPr>
          <p:cNvSpPr/>
          <p:nvPr/>
        </p:nvSpPr>
        <p:spPr>
          <a:xfrm>
            <a:off x="2799230" y="1620830"/>
            <a:ext cx="296202" cy="247940"/>
          </a:xfrm>
          <a:prstGeom prst="ellipse">
            <a:avLst/>
          </a:prstGeom>
          <a:solidFill>
            <a:srgbClr val="D43FDE"/>
          </a:solidFill>
          <a:ln>
            <a:solidFill>
              <a:srgbClr val="D43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371901B-46B1-3AB0-25A1-FFAA9D6218C4}"/>
              </a:ext>
            </a:extLst>
          </p:cNvPr>
          <p:cNvSpPr/>
          <p:nvPr/>
        </p:nvSpPr>
        <p:spPr>
          <a:xfrm>
            <a:off x="3200809" y="1617674"/>
            <a:ext cx="296202" cy="247940"/>
          </a:xfrm>
          <a:prstGeom prst="ellipse">
            <a:avLst/>
          </a:prstGeom>
          <a:solidFill>
            <a:srgbClr val="D43FDE"/>
          </a:solidFill>
          <a:ln>
            <a:solidFill>
              <a:srgbClr val="D43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2186E65-2E0E-19DA-61D2-140BAE761583}"/>
              </a:ext>
            </a:extLst>
          </p:cNvPr>
          <p:cNvSpPr/>
          <p:nvPr/>
        </p:nvSpPr>
        <p:spPr>
          <a:xfrm>
            <a:off x="3770509" y="1617674"/>
            <a:ext cx="296202" cy="247940"/>
          </a:xfrm>
          <a:prstGeom prst="ellipse">
            <a:avLst/>
          </a:prstGeom>
          <a:solidFill>
            <a:srgbClr val="F9E337"/>
          </a:solidFill>
          <a:ln>
            <a:solidFill>
              <a:srgbClr val="F9E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E939E2-1EDD-841F-205D-5A4685BAAD16}"/>
              </a:ext>
            </a:extLst>
          </p:cNvPr>
          <p:cNvSpPr/>
          <p:nvPr/>
        </p:nvSpPr>
        <p:spPr>
          <a:xfrm>
            <a:off x="4209413" y="1620678"/>
            <a:ext cx="296202" cy="247940"/>
          </a:xfrm>
          <a:prstGeom prst="ellipse">
            <a:avLst/>
          </a:prstGeom>
          <a:solidFill>
            <a:srgbClr val="F9E337"/>
          </a:solidFill>
          <a:ln>
            <a:solidFill>
              <a:srgbClr val="F9E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0601EB3-12C3-ECBA-035D-B127673FFC10}"/>
              </a:ext>
            </a:extLst>
          </p:cNvPr>
          <p:cNvSpPr/>
          <p:nvPr/>
        </p:nvSpPr>
        <p:spPr>
          <a:xfrm>
            <a:off x="5994542" y="1120817"/>
            <a:ext cx="296202" cy="247940"/>
          </a:xfrm>
          <a:prstGeom prst="ellipse">
            <a:avLst/>
          </a:prstGeom>
          <a:solidFill>
            <a:srgbClr val="D43FDE"/>
          </a:solidFill>
          <a:ln>
            <a:solidFill>
              <a:srgbClr val="D43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C43E01C-AE90-7D6C-E88D-514CF2159FC5}"/>
              </a:ext>
            </a:extLst>
          </p:cNvPr>
          <p:cNvSpPr/>
          <p:nvPr/>
        </p:nvSpPr>
        <p:spPr>
          <a:xfrm>
            <a:off x="6751509" y="1120817"/>
            <a:ext cx="296202" cy="247940"/>
          </a:xfrm>
          <a:prstGeom prst="ellipse">
            <a:avLst/>
          </a:prstGeom>
          <a:solidFill>
            <a:srgbClr val="F9E337"/>
          </a:solidFill>
          <a:ln>
            <a:solidFill>
              <a:srgbClr val="F9E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6E98D53-A348-B7AE-707A-4AC748E4445F}"/>
              </a:ext>
            </a:extLst>
          </p:cNvPr>
          <p:cNvSpPr/>
          <p:nvPr/>
        </p:nvSpPr>
        <p:spPr>
          <a:xfrm>
            <a:off x="7508476" y="1120817"/>
            <a:ext cx="296202" cy="247940"/>
          </a:xfrm>
          <a:prstGeom prst="ellipse">
            <a:avLst/>
          </a:prstGeom>
          <a:solidFill>
            <a:srgbClr val="FF8D58"/>
          </a:solidFill>
          <a:ln>
            <a:solidFill>
              <a:srgbClr val="FF8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712FDD5-22C4-55B7-DF24-D750B0F133E9}"/>
              </a:ext>
            </a:extLst>
          </p:cNvPr>
          <p:cNvSpPr/>
          <p:nvPr/>
        </p:nvSpPr>
        <p:spPr>
          <a:xfrm>
            <a:off x="5572665" y="1617212"/>
            <a:ext cx="296202" cy="247940"/>
          </a:xfrm>
          <a:prstGeom prst="ellipse">
            <a:avLst/>
          </a:prstGeom>
          <a:solidFill>
            <a:srgbClr val="D43FDE"/>
          </a:solidFill>
          <a:ln>
            <a:solidFill>
              <a:srgbClr val="D43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DC685B-0679-2BAC-D7D8-F1C4BEBE8478}"/>
              </a:ext>
            </a:extLst>
          </p:cNvPr>
          <p:cNvSpPr/>
          <p:nvPr/>
        </p:nvSpPr>
        <p:spPr>
          <a:xfrm>
            <a:off x="6011569" y="1620216"/>
            <a:ext cx="296202" cy="247940"/>
          </a:xfrm>
          <a:prstGeom prst="ellipse">
            <a:avLst/>
          </a:prstGeom>
          <a:solidFill>
            <a:srgbClr val="D43FDE"/>
          </a:solidFill>
          <a:ln>
            <a:solidFill>
              <a:srgbClr val="D43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A981C24-7B1F-9637-5040-DB88CAF8CFF5}"/>
              </a:ext>
            </a:extLst>
          </p:cNvPr>
          <p:cNvSpPr/>
          <p:nvPr/>
        </p:nvSpPr>
        <p:spPr>
          <a:xfrm>
            <a:off x="6586537" y="1620605"/>
            <a:ext cx="296202" cy="247940"/>
          </a:xfrm>
          <a:prstGeom prst="ellipse">
            <a:avLst/>
          </a:prstGeom>
          <a:solidFill>
            <a:srgbClr val="F9E337"/>
          </a:solidFill>
          <a:ln>
            <a:solidFill>
              <a:srgbClr val="F9E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CDB16F7-A29B-6748-F302-8D341FBC45A5}"/>
              </a:ext>
            </a:extLst>
          </p:cNvPr>
          <p:cNvSpPr/>
          <p:nvPr/>
        </p:nvSpPr>
        <p:spPr>
          <a:xfrm>
            <a:off x="7025441" y="1623609"/>
            <a:ext cx="296202" cy="247940"/>
          </a:xfrm>
          <a:prstGeom prst="ellipse">
            <a:avLst/>
          </a:prstGeom>
          <a:solidFill>
            <a:srgbClr val="F9E337"/>
          </a:solidFill>
          <a:ln>
            <a:solidFill>
              <a:srgbClr val="F9E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07A3E1-6090-A394-D3BD-027F4351EBAA}"/>
              </a:ext>
            </a:extLst>
          </p:cNvPr>
          <p:cNvSpPr/>
          <p:nvPr/>
        </p:nvSpPr>
        <p:spPr>
          <a:xfrm>
            <a:off x="7774873" y="1617212"/>
            <a:ext cx="296202" cy="247940"/>
          </a:xfrm>
          <a:prstGeom prst="ellipse">
            <a:avLst/>
          </a:prstGeom>
          <a:solidFill>
            <a:srgbClr val="FF8D58"/>
          </a:solidFill>
          <a:ln>
            <a:solidFill>
              <a:srgbClr val="FF8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854C27B-8374-1BD0-924C-E58193DF999E}"/>
              </a:ext>
            </a:extLst>
          </p:cNvPr>
          <p:cNvSpPr/>
          <p:nvPr/>
        </p:nvSpPr>
        <p:spPr>
          <a:xfrm>
            <a:off x="2103692" y="2101012"/>
            <a:ext cx="500108" cy="411205"/>
          </a:xfrm>
          <a:prstGeom prst="ellipse">
            <a:avLst/>
          </a:prstGeom>
          <a:solidFill>
            <a:schemeClr val="tx1">
              <a:alpha val="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CBAC286-639A-BD23-D3E4-7A785952C675}"/>
              </a:ext>
            </a:extLst>
          </p:cNvPr>
          <p:cNvSpPr/>
          <p:nvPr/>
        </p:nvSpPr>
        <p:spPr>
          <a:xfrm>
            <a:off x="2681083" y="2110581"/>
            <a:ext cx="500108" cy="411205"/>
          </a:xfrm>
          <a:prstGeom prst="ellipse">
            <a:avLst/>
          </a:prstGeom>
          <a:solidFill>
            <a:schemeClr val="tx1">
              <a:alpha val="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1ECB744-18A6-93FC-F820-907F8246227A}"/>
              </a:ext>
            </a:extLst>
          </p:cNvPr>
          <p:cNvSpPr/>
          <p:nvPr/>
        </p:nvSpPr>
        <p:spPr>
          <a:xfrm>
            <a:off x="3236146" y="2112663"/>
            <a:ext cx="500108" cy="411205"/>
          </a:xfrm>
          <a:prstGeom prst="ellipse">
            <a:avLst/>
          </a:prstGeom>
          <a:solidFill>
            <a:schemeClr val="tx1">
              <a:alpha val="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058EB24-7A02-7C0A-FCD3-FD4A951C9650}"/>
              </a:ext>
            </a:extLst>
          </p:cNvPr>
          <p:cNvSpPr/>
          <p:nvPr/>
        </p:nvSpPr>
        <p:spPr>
          <a:xfrm>
            <a:off x="3906840" y="2098930"/>
            <a:ext cx="500108" cy="411205"/>
          </a:xfrm>
          <a:prstGeom prst="ellipse">
            <a:avLst/>
          </a:prstGeom>
          <a:solidFill>
            <a:schemeClr val="tx1">
              <a:alpha val="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2451CF-5319-EA09-2677-3FC4F0E92E0B}"/>
              </a:ext>
            </a:extLst>
          </p:cNvPr>
          <p:cNvSpPr/>
          <p:nvPr/>
        </p:nvSpPr>
        <p:spPr>
          <a:xfrm>
            <a:off x="4456570" y="2098930"/>
            <a:ext cx="500108" cy="411205"/>
          </a:xfrm>
          <a:prstGeom prst="ellipse">
            <a:avLst/>
          </a:prstGeom>
          <a:solidFill>
            <a:schemeClr val="tx1">
              <a:alpha val="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132BEE3-140A-ED8F-4FF0-D5C89C8F7432}"/>
              </a:ext>
            </a:extLst>
          </p:cNvPr>
          <p:cNvSpPr/>
          <p:nvPr/>
        </p:nvSpPr>
        <p:spPr>
          <a:xfrm>
            <a:off x="5234619" y="2098930"/>
            <a:ext cx="500108" cy="411205"/>
          </a:xfrm>
          <a:prstGeom prst="ellipse">
            <a:avLst/>
          </a:prstGeom>
          <a:solidFill>
            <a:schemeClr val="tx1">
              <a:alpha val="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533F97-270D-0FCB-226D-0AC6A9CEE226}"/>
              </a:ext>
            </a:extLst>
          </p:cNvPr>
          <p:cNvSpPr/>
          <p:nvPr/>
        </p:nvSpPr>
        <p:spPr>
          <a:xfrm>
            <a:off x="5784349" y="2098930"/>
            <a:ext cx="500108" cy="411205"/>
          </a:xfrm>
          <a:prstGeom prst="ellipse">
            <a:avLst/>
          </a:prstGeom>
          <a:solidFill>
            <a:schemeClr val="tx1">
              <a:alpha val="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C57552B-C477-2267-5F71-1FD6D582CBF5}"/>
              </a:ext>
            </a:extLst>
          </p:cNvPr>
          <p:cNvSpPr/>
          <p:nvPr/>
        </p:nvSpPr>
        <p:spPr>
          <a:xfrm>
            <a:off x="6502410" y="2098930"/>
            <a:ext cx="500108" cy="411205"/>
          </a:xfrm>
          <a:prstGeom prst="ellipse">
            <a:avLst/>
          </a:prstGeom>
          <a:solidFill>
            <a:schemeClr val="tx1">
              <a:alpha val="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332CE3C-4DA2-D1E1-1719-2AEA0D669BEF}"/>
              </a:ext>
            </a:extLst>
          </p:cNvPr>
          <p:cNvSpPr/>
          <p:nvPr/>
        </p:nvSpPr>
        <p:spPr>
          <a:xfrm>
            <a:off x="7052140" y="2098930"/>
            <a:ext cx="500108" cy="411205"/>
          </a:xfrm>
          <a:prstGeom prst="ellipse">
            <a:avLst/>
          </a:prstGeom>
          <a:solidFill>
            <a:schemeClr val="tx1">
              <a:alpha val="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913B2D4-3483-7048-D9A3-D7F9E96D3A6F}"/>
              </a:ext>
            </a:extLst>
          </p:cNvPr>
          <p:cNvSpPr/>
          <p:nvPr/>
        </p:nvSpPr>
        <p:spPr>
          <a:xfrm>
            <a:off x="7818276" y="2098929"/>
            <a:ext cx="500108" cy="411205"/>
          </a:xfrm>
          <a:prstGeom prst="ellipse">
            <a:avLst/>
          </a:prstGeom>
          <a:solidFill>
            <a:schemeClr val="tx1">
              <a:alpha val="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4D1868B-4CFF-D712-2958-C45BFE4BE3EE}"/>
              </a:ext>
            </a:extLst>
          </p:cNvPr>
          <p:cNvCxnSpPr>
            <a:cxnSpLocks/>
            <a:stCxn id="12" idx="5"/>
            <a:endCxn id="15" idx="0"/>
          </p:cNvCxnSpPr>
          <p:nvPr/>
        </p:nvCxnSpPr>
        <p:spPr>
          <a:xfrm>
            <a:off x="3500901" y="820423"/>
            <a:ext cx="223731" cy="3573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8E037B7-C52E-B48E-4242-762D79BE52F5}"/>
              </a:ext>
            </a:extLst>
          </p:cNvPr>
          <p:cNvCxnSpPr>
            <a:cxnSpLocks/>
            <a:stCxn id="12" idx="3"/>
          </p:cNvCxnSpPr>
          <p:nvPr/>
        </p:nvCxnSpPr>
        <p:spPr>
          <a:xfrm flipH="1">
            <a:off x="2990696" y="820423"/>
            <a:ext cx="300759" cy="3653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BEA6D8F-EBF9-A117-AA4A-2945672AF527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2552558" y="1301758"/>
            <a:ext cx="267006" cy="3159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50A5C86-C4D0-8684-A4A7-376A1ABC3C74}"/>
              </a:ext>
            </a:extLst>
          </p:cNvPr>
          <p:cNvCxnSpPr>
            <a:cxnSpLocks/>
            <a:stCxn id="15" idx="4"/>
            <a:endCxn id="19" idx="0"/>
          </p:cNvCxnSpPr>
          <p:nvPr/>
        </p:nvCxnSpPr>
        <p:spPr>
          <a:xfrm>
            <a:off x="3724632" y="1425728"/>
            <a:ext cx="193978" cy="1919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082B7FB-25D7-C699-C05D-A63E00AAB0ED}"/>
              </a:ext>
            </a:extLst>
          </p:cNvPr>
          <p:cNvCxnSpPr>
            <a:cxnSpLocks/>
            <a:stCxn id="14" idx="5"/>
            <a:endCxn id="18" idx="0"/>
          </p:cNvCxnSpPr>
          <p:nvPr/>
        </p:nvCxnSpPr>
        <p:spPr>
          <a:xfrm>
            <a:off x="3072388" y="1389418"/>
            <a:ext cx="276522" cy="2282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27D6076-A0F9-A1FE-89F8-FC3370427803}"/>
              </a:ext>
            </a:extLst>
          </p:cNvPr>
          <p:cNvCxnSpPr>
            <a:cxnSpLocks/>
            <a:stCxn id="14" idx="4"/>
            <a:endCxn id="17" idx="0"/>
          </p:cNvCxnSpPr>
          <p:nvPr/>
        </p:nvCxnSpPr>
        <p:spPr>
          <a:xfrm flipH="1">
            <a:off x="2947331" y="1425728"/>
            <a:ext cx="20334" cy="1951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3D4472B-C75F-B8B4-39C9-91B44C736CB3}"/>
              </a:ext>
            </a:extLst>
          </p:cNvPr>
          <p:cNvCxnSpPr>
            <a:cxnSpLocks/>
            <a:stCxn id="21" idx="3"/>
            <a:endCxn id="25" idx="0"/>
          </p:cNvCxnSpPr>
          <p:nvPr/>
        </p:nvCxnSpPr>
        <p:spPr>
          <a:xfrm flipH="1">
            <a:off x="5720766" y="1332447"/>
            <a:ext cx="317154" cy="284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E686F2-3E3E-3E62-32B8-1F4BA82DB175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 flipH="1">
            <a:off x="6142643" y="704416"/>
            <a:ext cx="460765" cy="4164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6AE7A5A-1BD1-85CB-DB90-A2FB6A0AE7BA}"/>
              </a:ext>
            </a:extLst>
          </p:cNvPr>
          <p:cNvCxnSpPr>
            <a:cxnSpLocks/>
            <a:stCxn id="13" idx="6"/>
            <a:endCxn id="23" idx="0"/>
          </p:cNvCxnSpPr>
          <p:nvPr/>
        </p:nvCxnSpPr>
        <p:spPr>
          <a:xfrm>
            <a:off x="6899610" y="704416"/>
            <a:ext cx="756967" cy="4164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1F6CD03-394C-F242-0409-A8E4FA20E6F4}"/>
              </a:ext>
            </a:extLst>
          </p:cNvPr>
          <p:cNvCxnSpPr>
            <a:cxnSpLocks/>
            <a:stCxn id="13" idx="4"/>
            <a:endCxn id="22" idx="0"/>
          </p:cNvCxnSpPr>
          <p:nvPr/>
        </p:nvCxnSpPr>
        <p:spPr>
          <a:xfrm>
            <a:off x="6751509" y="828386"/>
            <a:ext cx="148101" cy="2924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17F32C8-5BEC-BE44-9C38-45D524C5EC11}"/>
              </a:ext>
            </a:extLst>
          </p:cNvPr>
          <p:cNvCxnSpPr>
            <a:cxnSpLocks/>
            <a:stCxn id="21" idx="5"/>
            <a:endCxn id="26" idx="0"/>
          </p:cNvCxnSpPr>
          <p:nvPr/>
        </p:nvCxnSpPr>
        <p:spPr>
          <a:xfrm flipH="1">
            <a:off x="6159670" y="1332447"/>
            <a:ext cx="87696" cy="2877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CFAE49F-9642-BD8B-D6A6-C93EC9F5E7F2}"/>
              </a:ext>
            </a:extLst>
          </p:cNvPr>
          <p:cNvCxnSpPr>
            <a:cxnSpLocks/>
            <a:stCxn id="15" idx="5"/>
            <a:endCxn id="20" idx="0"/>
          </p:cNvCxnSpPr>
          <p:nvPr/>
        </p:nvCxnSpPr>
        <p:spPr>
          <a:xfrm>
            <a:off x="3829355" y="1389418"/>
            <a:ext cx="528159" cy="2312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C84DB28-0976-3E56-F3F7-F117F5D18837}"/>
              </a:ext>
            </a:extLst>
          </p:cNvPr>
          <p:cNvCxnSpPr>
            <a:cxnSpLocks/>
            <a:stCxn id="22" idx="3"/>
            <a:endCxn id="27" idx="0"/>
          </p:cNvCxnSpPr>
          <p:nvPr/>
        </p:nvCxnSpPr>
        <p:spPr>
          <a:xfrm flipH="1">
            <a:off x="6734638" y="1332447"/>
            <a:ext cx="60249" cy="2881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DAA6121-317B-616B-8062-03BF4985005B}"/>
              </a:ext>
            </a:extLst>
          </p:cNvPr>
          <p:cNvCxnSpPr>
            <a:cxnSpLocks/>
            <a:stCxn id="22" idx="5"/>
            <a:endCxn id="28" idx="0"/>
          </p:cNvCxnSpPr>
          <p:nvPr/>
        </p:nvCxnSpPr>
        <p:spPr>
          <a:xfrm>
            <a:off x="7004333" y="1332447"/>
            <a:ext cx="169209" cy="2911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073E534-90F6-8B24-7D47-652C345A8492}"/>
              </a:ext>
            </a:extLst>
          </p:cNvPr>
          <p:cNvCxnSpPr>
            <a:cxnSpLocks/>
            <a:stCxn id="23" idx="5"/>
            <a:endCxn id="29" idx="0"/>
          </p:cNvCxnSpPr>
          <p:nvPr/>
        </p:nvCxnSpPr>
        <p:spPr>
          <a:xfrm>
            <a:off x="7761300" y="1332447"/>
            <a:ext cx="161674" cy="284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A12F23F-65D3-D41F-4DCE-62FD92BDDAF8}"/>
              </a:ext>
            </a:extLst>
          </p:cNvPr>
          <p:cNvCxnSpPr>
            <a:cxnSpLocks/>
            <a:stCxn id="16" idx="3"/>
            <a:endCxn id="30" idx="0"/>
          </p:cNvCxnSpPr>
          <p:nvPr/>
        </p:nvCxnSpPr>
        <p:spPr>
          <a:xfrm flipH="1">
            <a:off x="2353746" y="1829304"/>
            <a:ext cx="94089" cy="2717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1826480-EDFB-E681-DBD1-F7E1B3158D4C}"/>
              </a:ext>
            </a:extLst>
          </p:cNvPr>
          <p:cNvCxnSpPr>
            <a:cxnSpLocks/>
            <a:stCxn id="17" idx="4"/>
            <a:endCxn id="31" idx="0"/>
          </p:cNvCxnSpPr>
          <p:nvPr/>
        </p:nvCxnSpPr>
        <p:spPr>
          <a:xfrm flipH="1">
            <a:off x="2931137" y="1868770"/>
            <a:ext cx="16194" cy="2418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A34CDA4-E3B9-9B65-6EFE-07676EEC099F}"/>
              </a:ext>
            </a:extLst>
          </p:cNvPr>
          <p:cNvCxnSpPr>
            <a:cxnSpLocks/>
            <a:stCxn id="18" idx="5"/>
            <a:endCxn id="32" idx="0"/>
          </p:cNvCxnSpPr>
          <p:nvPr/>
        </p:nvCxnSpPr>
        <p:spPr>
          <a:xfrm>
            <a:off x="3453633" y="1829304"/>
            <a:ext cx="32567" cy="2833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B509364-5D75-5B30-6ACC-C67E1D585684}"/>
              </a:ext>
            </a:extLst>
          </p:cNvPr>
          <p:cNvCxnSpPr>
            <a:cxnSpLocks/>
            <a:stCxn id="20" idx="5"/>
            <a:endCxn id="34" idx="0"/>
          </p:cNvCxnSpPr>
          <p:nvPr/>
        </p:nvCxnSpPr>
        <p:spPr>
          <a:xfrm>
            <a:off x="4462237" y="1832308"/>
            <a:ext cx="244387" cy="2666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307C078-4D94-B696-BBD3-46EF2BFA90D9}"/>
              </a:ext>
            </a:extLst>
          </p:cNvPr>
          <p:cNvCxnSpPr>
            <a:cxnSpLocks/>
            <a:stCxn id="19" idx="5"/>
            <a:endCxn id="33" idx="0"/>
          </p:cNvCxnSpPr>
          <p:nvPr/>
        </p:nvCxnSpPr>
        <p:spPr>
          <a:xfrm>
            <a:off x="4023333" y="1829304"/>
            <a:ext cx="133561" cy="2696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734EC16-3401-C948-6DB1-347372AE1AA1}"/>
              </a:ext>
            </a:extLst>
          </p:cNvPr>
          <p:cNvCxnSpPr>
            <a:cxnSpLocks/>
            <a:stCxn id="26" idx="4"/>
            <a:endCxn id="36" idx="0"/>
          </p:cNvCxnSpPr>
          <p:nvPr/>
        </p:nvCxnSpPr>
        <p:spPr>
          <a:xfrm flipH="1">
            <a:off x="6034403" y="1868156"/>
            <a:ext cx="125267" cy="2307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D0B485B2-4758-AAA7-B779-050852DE9242}"/>
              </a:ext>
            </a:extLst>
          </p:cNvPr>
          <p:cNvCxnSpPr>
            <a:cxnSpLocks/>
            <a:stCxn id="25" idx="3"/>
            <a:endCxn id="35" idx="0"/>
          </p:cNvCxnSpPr>
          <p:nvPr/>
        </p:nvCxnSpPr>
        <p:spPr>
          <a:xfrm flipH="1">
            <a:off x="5484673" y="1828842"/>
            <a:ext cx="131370" cy="2700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D7C8E67-447D-B992-322C-E149AC25F2D4}"/>
              </a:ext>
            </a:extLst>
          </p:cNvPr>
          <p:cNvCxnSpPr>
            <a:cxnSpLocks/>
            <a:stCxn id="27" idx="3"/>
            <a:endCxn id="37" idx="0"/>
          </p:cNvCxnSpPr>
          <p:nvPr/>
        </p:nvCxnSpPr>
        <p:spPr>
          <a:xfrm>
            <a:off x="6629915" y="1832235"/>
            <a:ext cx="122549" cy="2666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B39DE80-35EB-4B70-4863-28627B56C232}"/>
              </a:ext>
            </a:extLst>
          </p:cNvPr>
          <p:cNvCxnSpPr>
            <a:cxnSpLocks/>
            <a:stCxn id="28" idx="5"/>
            <a:endCxn id="38" idx="0"/>
          </p:cNvCxnSpPr>
          <p:nvPr/>
        </p:nvCxnSpPr>
        <p:spPr>
          <a:xfrm>
            <a:off x="7278265" y="1835239"/>
            <a:ext cx="23929" cy="2636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271F02F-1467-A355-D539-4DBFB61C97CB}"/>
              </a:ext>
            </a:extLst>
          </p:cNvPr>
          <p:cNvCxnSpPr>
            <a:cxnSpLocks/>
            <a:stCxn id="29" idx="5"/>
            <a:endCxn id="39" idx="0"/>
          </p:cNvCxnSpPr>
          <p:nvPr/>
        </p:nvCxnSpPr>
        <p:spPr>
          <a:xfrm>
            <a:off x="8027697" y="1828842"/>
            <a:ext cx="40633" cy="2700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2F4E7DFD-0040-2882-1728-FF89382EF97F}"/>
              </a:ext>
            </a:extLst>
          </p:cNvPr>
          <p:cNvSpPr/>
          <p:nvPr/>
        </p:nvSpPr>
        <p:spPr>
          <a:xfrm>
            <a:off x="2173785" y="2184108"/>
            <a:ext cx="141821" cy="114740"/>
          </a:xfrm>
          <a:prstGeom prst="ellipse">
            <a:avLst/>
          </a:prstGeom>
          <a:solidFill>
            <a:srgbClr val="D43FDE"/>
          </a:solidFill>
          <a:ln>
            <a:solidFill>
              <a:srgbClr val="D43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A99A893-EDCE-7B31-319C-CEB5FFFCE325}"/>
              </a:ext>
            </a:extLst>
          </p:cNvPr>
          <p:cNvSpPr/>
          <p:nvPr/>
        </p:nvSpPr>
        <p:spPr>
          <a:xfrm>
            <a:off x="2359375" y="2184108"/>
            <a:ext cx="141821" cy="114740"/>
          </a:xfrm>
          <a:prstGeom prst="ellipse">
            <a:avLst/>
          </a:prstGeom>
          <a:solidFill>
            <a:srgbClr val="D43FDE"/>
          </a:solidFill>
          <a:ln>
            <a:solidFill>
              <a:srgbClr val="D43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482C128-CDE8-DB0E-3857-2DEA5C732A16}"/>
              </a:ext>
            </a:extLst>
          </p:cNvPr>
          <p:cNvSpPr/>
          <p:nvPr/>
        </p:nvSpPr>
        <p:spPr>
          <a:xfrm>
            <a:off x="2271670" y="2315893"/>
            <a:ext cx="141821" cy="114740"/>
          </a:xfrm>
          <a:prstGeom prst="ellipse">
            <a:avLst/>
          </a:prstGeom>
          <a:solidFill>
            <a:srgbClr val="D43FDE"/>
          </a:solidFill>
          <a:ln>
            <a:solidFill>
              <a:srgbClr val="D43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0F66DA8A-6173-7CFC-4B69-80CC70B8958E}"/>
              </a:ext>
            </a:extLst>
          </p:cNvPr>
          <p:cNvSpPr/>
          <p:nvPr/>
        </p:nvSpPr>
        <p:spPr>
          <a:xfrm>
            <a:off x="2763388" y="2184108"/>
            <a:ext cx="141821" cy="114740"/>
          </a:xfrm>
          <a:prstGeom prst="ellipse">
            <a:avLst/>
          </a:prstGeom>
          <a:solidFill>
            <a:srgbClr val="D43FDE"/>
          </a:solidFill>
          <a:ln>
            <a:solidFill>
              <a:srgbClr val="D43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33EE3788-C8B7-56EC-1B78-61D32EF986B2}"/>
              </a:ext>
            </a:extLst>
          </p:cNvPr>
          <p:cNvSpPr/>
          <p:nvPr/>
        </p:nvSpPr>
        <p:spPr>
          <a:xfrm>
            <a:off x="2948978" y="2184108"/>
            <a:ext cx="141821" cy="114740"/>
          </a:xfrm>
          <a:prstGeom prst="ellipse">
            <a:avLst/>
          </a:prstGeom>
          <a:solidFill>
            <a:srgbClr val="D43FDE"/>
          </a:solidFill>
          <a:ln>
            <a:solidFill>
              <a:srgbClr val="D43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C1137ACF-36E2-1811-AB5F-48D302551CC9}"/>
              </a:ext>
            </a:extLst>
          </p:cNvPr>
          <p:cNvSpPr/>
          <p:nvPr/>
        </p:nvSpPr>
        <p:spPr>
          <a:xfrm>
            <a:off x="2861273" y="2315893"/>
            <a:ext cx="141821" cy="114740"/>
          </a:xfrm>
          <a:prstGeom prst="ellipse">
            <a:avLst/>
          </a:prstGeom>
          <a:solidFill>
            <a:srgbClr val="D43FDE"/>
          </a:solidFill>
          <a:ln>
            <a:solidFill>
              <a:srgbClr val="D43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B6FB3E26-E7DB-E1FF-DAC8-ED10AAAABB6C}"/>
              </a:ext>
            </a:extLst>
          </p:cNvPr>
          <p:cNvSpPr/>
          <p:nvPr/>
        </p:nvSpPr>
        <p:spPr>
          <a:xfrm>
            <a:off x="3320030" y="2190150"/>
            <a:ext cx="141821" cy="114740"/>
          </a:xfrm>
          <a:prstGeom prst="ellipse">
            <a:avLst/>
          </a:prstGeom>
          <a:solidFill>
            <a:srgbClr val="D43FDE"/>
          </a:solidFill>
          <a:ln>
            <a:solidFill>
              <a:srgbClr val="D43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3147D9E-E9E2-DAAB-363D-367CE6D6F53D}"/>
              </a:ext>
            </a:extLst>
          </p:cNvPr>
          <p:cNvSpPr/>
          <p:nvPr/>
        </p:nvSpPr>
        <p:spPr>
          <a:xfrm>
            <a:off x="3505620" y="2190150"/>
            <a:ext cx="141821" cy="114740"/>
          </a:xfrm>
          <a:prstGeom prst="ellipse">
            <a:avLst/>
          </a:prstGeom>
          <a:solidFill>
            <a:srgbClr val="D43FDE"/>
          </a:solidFill>
          <a:ln>
            <a:solidFill>
              <a:srgbClr val="D43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71C7A80-02DC-01FE-B965-F9DA435FFC58}"/>
              </a:ext>
            </a:extLst>
          </p:cNvPr>
          <p:cNvSpPr/>
          <p:nvPr/>
        </p:nvSpPr>
        <p:spPr>
          <a:xfrm>
            <a:off x="3417915" y="2321935"/>
            <a:ext cx="141821" cy="114740"/>
          </a:xfrm>
          <a:prstGeom prst="ellipse">
            <a:avLst/>
          </a:prstGeom>
          <a:solidFill>
            <a:srgbClr val="D43FDE"/>
          </a:solidFill>
          <a:ln>
            <a:solidFill>
              <a:srgbClr val="D43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A3335B48-2583-55AE-903C-13DEE957F251}"/>
              </a:ext>
            </a:extLst>
          </p:cNvPr>
          <p:cNvSpPr/>
          <p:nvPr/>
        </p:nvSpPr>
        <p:spPr>
          <a:xfrm>
            <a:off x="3989173" y="2190150"/>
            <a:ext cx="141821" cy="114740"/>
          </a:xfrm>
          <a:prstGeom prst="ellipse">
            <a:avLst/>
          </a:prstGeom>
          <a:solidFill>
            <a:srgbClr val="F9E337"/>
          </a:solidFill>
          <a:ln>
            <a:solidFill>
              <a:srgbClr val="F9E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65E89025-0F42-F0E1-A295-E08948533D37}"/>
              </a:ext>
            </a:extLst>
          </p:cNvPr>
          <p:cNvSpPr/>
          <p:nvPr/>
        </p:nvSpPr>
        <p:spPr>
          <a:xfrm>
            <a:off x="4174763" y="2190150"/>
            <a:ext cx="141821" cy="114740"/>
          </a:xfrm>
          <a:prstGeom prst="ellipse">
            <a:avLst/>
          </a:prstGeom>
          <a:solidFill>
            <a:srgbClr val="F9E337"/>
          </a:solidFill>
          <a:ln>
            <a:solidFill>
              <a:srgbClr val="F9E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660D525-C300-A82E-F67F-A8AF361BB205}"/>
              </a:ext>
            </a:extLst>
          </p:cNvPr>
          <p:cNvSpPr/>
          <p:nvPr/>
        </p:nvSpPr>
        <p:spPr>
          <a:xfrm>
            <a:off x="4087058" y="2321935"/>
            <a:ext cx="141821" cy="114740"/>
          </a:xfrm>
          <a:prstGeom prst="ellipse">
            <a:avLst/>
          </a:prstGeom>
          <a:solidFill>
            <a:srgbClr val="F9E337"/>
          </a:solidFill>
          <a:ln>
            <a:solidFill>
              <a:srgbClr val="F9E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70A60CE6-6C80-39A6-6AB3-EAD483B16619}"/>
              </a:ext>
            </a:extLst>
          </p:cNvPr>
          <p:cNvSpPr/>
          <p:nvPr/>
        </p:nvSpPr>
        <p:spPr>
          <a:xfrm>
            <a:off x="4544291" y="2182875"/>
            <a:ext cx="141821" cy="114740"/>
          </a:xfrm>
          <a:prstGeom prst="ellipse">
            <a:avLst/>
          </a:prstGeom>
          <a:solidFill>
            <a:srgbClr val="F9E337"/>
          </a:solidFill>
          <a:ln>
            <a:solidFill>
              <a:srgbClr val="F9E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52AEF93B-B1EA-0F1E-3AF8-1794E4541037}"/>
              </a:ext>
            </a:extLst>
          </p:cNvPr>
          <p:cNvSpPr/>
          <p:nvPr/>
        </p:nvSpPr>
        <p:spPr>
          <a:xfrm>
            <a:off x="4729881" y="2182875"/>
            <a:ext cx="141821" cy="114740"/>
          </a:xfrm>
          <a:prstGeom prst="ellipse">
            <a:avLst/>
          </a:prstGeom>
          <a:solidFill>
            <a:srgbClr val="F9E337"/>
          </a:solidFill>
          <a:ln>
            <a:solidFill>
              <a:srgbClr val="F9E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B807719B-3358-AA61-2152-21AD5204DED1}"/>
              </a:ext>
            </a:extLst>
          </p:cNvPr>
          <p:cNvSpPr/>
          <p:nvPr/>
        </p:nvSpPr>
        <p:spPr>
          <a:xfrm>
            <a:off x="4642176" y="2314660"/>
            <a:ext cx="141821" cy="114740"/>
          </a:xfrm>
          <a:prstGeom prst="ellipse">
            <a:avLst/>
          </a:prstGeom>
          <a:solidFill>
            <a:srgbClr val="F9E337"/>
          </a:solidFill>
          <a:ln>
            <a:solidFill>
              <a:srgbClr val="F9E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6699547A-E0C8-1DFD-CA3B-EBEE09363221}"/>
              </a:ext>
            </a:extLst>
          </p:cNvPr>
          <p:cNvSpPr/>
          <p:nvPr/>
        </p:nvSpPr>
        <p:spPr>
          <a:xfrm>
            <a:off x="5316164" y="2190150"/>
            <a:ext cx="141821" cy="114740"/>
          </a:xfrm>
          <a:prstGeom prst="ellipse">
            <a:avLst/>
          </a:prstGeom>
          <a:solidFill>
            <a:srgbClr val="D43FDE"/>
          </a:solidFill>
          <a:ln>
            <a:solidFill>
              <a:srgbClr val="D43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71C8890-98D2-2575-E13A-FF698AC0C737}"/>
              </a:ext>
            </a:extLst>
          </p:cNvPr>
          <p:cNvSpPr/>
          <p:nvPr/>
        </p:nvSpPr>
        <p:spPr>
          <a:xfrm>
            <a:off x="5501754" y="2190150"/>
            <a:ext cx="141821" cy="114740"/>
          </a:xfrm>
          <a:prstGeom prst="ellipse">
            <a:avLst/>
          </a:prstGeom>
          <a:solidFill>
            <a:srgbClr val="D43FDE"/>
          </a:solidFill>
          <a:ln>
            <a:solidFill>
              <a:srgbClr val="D43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1D8FBEE1-2695-11E9-1A95-BD6D51C3F0A2}"/>
              </a:ext>
            </a:extLst>
          </p:cNvPr>
          <p:cNvSpPr/>
          <p:nvPr/>
        </p:nvSpPr>
        <p:spPr>
          <a:xfrm>
            <a:off x="5414049" y="2321935"/>
            <a:ext cx="141821" cy="114740"/>
          </a:xfrm>
          <a:prstGeom prst="ellipse">
            <a:avLst/>
          </a:prstGeom>
          <a:solidFill>
            <a:srgbClr val="D43FDE"/>
          </a:solidFill>
          <a:ln>
            <a:solidFill>
              <a:srgbClr val="D43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C771C9E2-636A-98B8-26F6-D1B3CE7EBB3C}"/>
              </a:ext>
            </a:extLst>
          </p:cNvPr>
          <p:cNvSpPr/>
          <p:nvPr/>
        </p:nvSpPr>
        <p:spPr>
          <a:xfrm>
            <a:off x="5874888" y="2198899"/>
            <a:ext cx="141821" cy="114740"/>
          </a:xfrm>
          <a:prstGeom prst="ellipse">
            <a:avLst/>
          </a:prstGeom>
          <a:solidFill>
            <a:srgbClr val="D43FDE"/>
          </a:solidFill>
          <a:ln>
            <a:solidFill>
              <a:srgbClr val="D43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7F69BB7B-14AB-7354-D553-056672A0D402}"/>
              </a:ext>
            </a:extLst>
          </p:cNvPr>
          <p:cNvSpPr/>
          <p:nvPr/>
        </p:nvSpPr>
        <p:spPr>
          <a:xfrm>
            <a:off x="6060478" y="2198899"/>
            <a:ext cx="141821" cy="114740"/>
          </a:xfrm>
          <a:prstGeom prst="ellipse">
            <a:avLst/>
          </a:prstGeom>
          <a:solidFill>
            <a:srgbClr val="D43FDE"/>
          </a:solidFill>
          <a:ln>
            <a:solidFill>
              <a:srgbClr val="D43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1F377CAD-8E3D-D971-6237-CD6AD13213E5}"/>
              </a:ext>
            </a:extLst>
          </p:cNvPr>
          <p:cNvSpPr/>
          <p:nvPr/>
        </p:nvSpPr>
        <p:spPr>
          <a:xfrm>
            <a:off x="5972773" y="2330684"/>
            <a:ext cx="141821" cy="114740"/>
          </a:xfrm>
          <a:prstGeom prst="ellipse">
            <a:avLst/>
          </a:prstGeom>
          <a:solidFill>
            <a:srgbClr val="D43FDE"/>
          </a:solidFill>
          <a:ln>
            <a:solidFill>
              <a:srgbClr val="D43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0DEDC754-0DCA-E3F1-6DE5-24715C108304}"/>
              </a:ext>
            </a:extLst>
          </p:cNvPr>
          <p:cNvSpPr/>
          <p:nvPr/>
        </p:nvSpPr>
        <p:spPr>
          <a:xfrm>
            <a:off x="6578282" y="2189101"/>
            <a:ext cx="141821" cy="114740"/>
          </a:xfrm>
          <a:prstGeom prst="ellipse">
            <a:avLst/>
          </a:prstGeom>
          <a:solidFill>
            <a:srgbClr val="F9E337"/>
          </a:solidFill>
          <a:ln>
            <a:solidFill>
              <a:srgbClr val="F9E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77B7BC9-F0E1-B062-246D-3DF2F5307259}"/>
              </a:ext>
            </a:extLst>
          </p:cNvPr>
          <p:cNvSpPr/>
          <p:nvPr/>
        </p:nvSpPr>
        <p:spPr>
          <a:xfrm>
            <a:off x="6763872" y="2189101"/>
            <a:ext cx="141821" cy="114740"/>
          </a:xfrm>
          <a:prstGeom prst="ellipse">
            <a:avLst/>
          </a:prstGeom>
          <a:solidFill>
            <a:srgbClr val="F9E337"/>
          </a:solidFill>
          <a:ln>
            <a:solidFill>
              <a:srgbClr val="F9E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62E7FF7D-AC2D-F9AC-9A22-32168DB7E56E}"/>
              </a:ext>
            </a:extLst>
          </p:cNvPr>
          <p:cNvSpPr/>
          <p:nvPr/>
        </p:nvSpPr>
        <p:spPr>
          <a:xfrm>
            <a:off x="6676167" y="2320886"/>
            <a:ext cx="141821" cy="114740"/>
          </a:xfrm>
          <a:prstGeom prst="ellipse">
            <a:avLst/>
          </a:prstGeom>
          <a:solidFill>
            <a:srgbClr val="F9E337"/>
          </a:solidFill>
          <a:ln>
            <a:solidFill>
              <a:srgbClr val="F9E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D66031E-9FC0-2E62-B81F-B6B2A29031A6}"/>
              </a:ext>
            </a:extLst>
          </p:cNvPr>
          <p:cNvSpPr/>
          <p:nvPr/>
        </p:nvSpPr>
        <p:spPr>
          <a:xfrm>
            <a:off x="7136053" y="2189101"/>
            <a:ext cx="141821" cy="114740"/>
          </a:xfrm>
          <a:prstGeom prst="ellipse">
            <a:avLst/>
          </a:prstGeom>
          <a:solidFill>
            <a:srgbClr val="F9E337"/>
          </a:solidFill>
          <a:ln>
            <a:solidFill>
              <a:srgbClr val="F9E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5C697553-29DA-D837-BB16-5AE1FA5DD092}"/>
              </a:ext>
            </a:extLst>
          </p:cNvPr>
          <p:cNvSpPr/>
          <p:nvPr/>
        </p:nvSpPr>
        <p:spPr>
          <a:xfrm>
            <a:off x="7321643" y="2189101"/>
            <a:ext cx="141821" cy="114740"/>
          </a:xfrm>
          <a:prstGeom prst="ellipse">
            <a:avLst/>
          </a:prstGeom>
          <a:solidFill>
            <a:srgbClr val="F9E337"/>
          </a:solidFill>
          <a:ln>
            <a:solidFill>
              <a:srgbClr val="F9E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C25F9A39-0979-0ACD-D771-23F94BACF92B}"/>
              </a:ext>
            </a:extLst>
          </p:cNvPr>
          <p:cNvSpPr/>
          <p:nvPr/>
        </p:nvSpPr>
        <p:spPr>
          <a:xfrm>
            <a:off x="7233938" y="2320886"/>
            <a:ext cx="141821" cy="114740"/>
          </a:xfrm>
          <a:prstGeom prst="ellipse">
            <a:avLst/>
          </a:prstGeom>
          <a:solidFill>
            <a:srgbClr val="F9E337"/>
          </a:solidFill>
          <a:ln>
            <a:solidFill>
              <a:srgbClr val="F9E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8A753D5-74A7-DE0C-F348-466A8ECE3AA4}"/>
              </a:ext>
            </a:extLst>
          </p:cNvPr>
          <p:cNvSpPr/>
          <p:nvPr/>
        </p:nvSpPr>
        <p:spPr>
          <a:xfrm>
            <a:off x="7895015" y="2189101"/>
            <a:ext cx="141821" cy="114740"/>
          </a:xfrm>
          <a:prstGeom prst="ellipse">
            <a:avLst/>
          </a:prstGeom>
          <a:solidFill>
            <a:srgbClr val="FF8D58"/>
          </a:solidFill>
          <a:ln>
            <a:solidFill>
              <a:srgbClr val="FF8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4B3BE4BF-5101-EA51-ED08-A0151A1666AE}"/>
              </a:ext>
            </a:extLst>
          </p:cNvPr>
          <p:cNvSpPr/>
          <p:nvPr/>
        </p:nvSpPr>
        <p:spPr>
          <a:xfrm>
            <a:off x="8080605" y="2189101"/>
            <a:ext cx="141821" cy="114740"/>
          </a:xfrm>
          <a:prstGeom prst="ellipse">
            <a:avLst/>
          </a:prstGeom>
          <a:solidFill>
            <a:srgbClr val="FF8D58"/>
          </a:solidFill>
          <a:ln>
            <a:solidFill>
              <a:srgbClr val="FF8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B1DDCCA4-82AE-6D34-0C8D-6ABD2CE401E9}"/>
              </a:ext>
            </a:extLst>
          </p:cNvPr>
          <p:cNvSpPr/>
          <p:nvPr/>
        </p:nvSpPr>
        <p:spPr>
          <a:xfrm>
            <a:off x="7992900" y="2320886"/>
            <a:ext cx="141821" cy="114740"/>
          </a:xfrm>
          <a:prstGeom prst="ellipse">
            <a:avLst/>
          </a:prstGeom>
          <a:solidFill>
            <a:srgbClr val="FF8D58"/>
          </a:solidFill>
          <a:ln>
            <a:solidFill>
              <a:srgbClr val="FF8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245D19-65A3-3F94-CB81-BD0B0944F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15" y="3099586"/>
            <a:ext cx="7772400" cy="912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197DC2-5A68-8202-BACB-193EF01FA6E4}"/>
              </a:ext>
            </a:extLst>
          </p:cNvPr>
          <p:cNvSpPr txBox="1"/>
          <p:nvPr/>
        </p:nvSpPr>
        <p:spPr>
          <a:xfrm>
            <a:off x="117095" y="2598204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 descr="Rover">
                <a:extLst>
                  <a:ext uri="{FF2B5EF4-FFF2-40B4-BE49-F238E27FC236}">
                    <a16:creationId xmlns:a16="http://schemas.microsoft.com/office/drawing/2014/main" id="{D6F52347-63F0-A6DB-F2FF-11444838DFF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87120394"/>
                  </p:ext>
                </p:extLst>
              </p:nvPr>
            </p:nvGraphicFramePr>
            <p:xfrm>
              <a:off x="8858326" y="2767508"/>
              <a:ext cx="3216579" cy="409330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216579" cy="4093302"/>
                    </a:xfrm>
                    <a:prstGeom prst="rect">
                      <a:avLst/>
                    </a:prstGeom>
                  </am3d:spPr>
                  <am3d:camera>
                    <am3d:pos x="0" y="0" z="745524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864" d="1000000"/>
                    <am3d:preTrans dx="-1458149" dy="-16213814" dz="104032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2500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 descr="Rover">
                <a:extLst>
                  <a:ext uri="{FF2B5EF4-FFF2-40B4-BE49-F238E27FC236}">
                    <a16:creationId xmlns:a16="http://schemas.microsoft.com/office/drawing/2014/main" id="{D6F52347-63F0-A6DB-F2FF-11444838DF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58326" y="2767508"/>
                <a:ext cx="3216579" cy="40933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103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2270</TotalTime>
  <Words>106</Words>
  <Application>Microsoft Macintosh PowerPoint</Application>
  <PresentationFormat>Widescreen</PresentationFormat>
  <Paragraphs>61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Domine, Clementine</dc:creator>
  <cp:lastModifiedBy>Clementine Domine</cp:lastModifiedBy>
  <cp:revision>15</cp:revision>
  <dcterms:created xsi:type="dcterms:W3CDTF">2022-08-09T15:19:40Z</dcterms:created>
  <dcterms:modified xsi:type="dcterms:W3CDTF">2022-08-23T16:34:21Z</dcterms:modified>
</cp:coreProperties>
</file>